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4"/>
  </p:notesMasterIdLst>
  <p:sldIdLst>
    <p:sldId id="256" r:id="rId5"/>
    <p:sldId id="257" r:id="rId6"/>
    <p:sldId id="308" r:id="rId7"/>
    <p:sldId id="292" r:id="rId8"/>
    <p:sldId id="293" r:id="rId9"/>
    <p:sldId id="306" r:id="rId10"/>
    <p:sldId id="294" r:id="rId11"/>
    <p:sldId id="295" r:id="rId12"/>
    <p:sldId id="289" r:id="rId1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9" rtl="0" fontAlgn="auto" latinLnBrk="0" hangingPunct="0">
      <a:lnSpc>
        <a:spcPct val="8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0" b="0" i="0" u="none" strike="noStrike" cap="none" spc="-180" normalizeH="0" baseline="0">
        <a:ln>
          <a:noFill/>
        </a:ln>
        <a:solidFill>
          <a:srgbClr val="473E31"/>
        </a:solidFill>
        <a:effectLst/>
        <a:uFillTx/>
        <a:latin typeface="+mn-lt"/>
        <a:ea typeface="+mn-ea"/>
        <a:cs typeface="+mn-cs"/>
        <a:sym typeface="Aspekta 600"/>
      </a:defRPr>
    </a:lvl1pPr>
    <a:lvl2pPr marL="0" marR="0" indent="457200" algn="l" defTabSz="2438339" rtl="0" fontAlgn="auto" latinLnBrk="0" hangingPunct="0">
      <a:lnSpc>
        <a:spcPct val="8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0" b="0" i="0" u="none" strike="noStrike" cap="none" spc="-180" normalizeH="0" baseline="0">
        <a:ln>
          <a:noFill/>
        </a:ln>
        <a:solidFill>
          <a:srgbClr val="473E31"/>
        </a:solidFill>
        <a:effectLst/>
        <a:uFillTx/>
        <a:latin typeface="+mn-lt"/>
        <a:ea typeface="+mn-ea"/>
        <a:cs typeface="+mn-cs"/>
        <a:sym typeface="Aspekta 600"/>
      </a:defRPr>
    </a:lvl2pPr>
    <a:lvl3pPr marL="0" marR="0" indent="914400" algn="l" defTabSz="2438339" rtl="0" fontAlgn="auto" latinLnBrk="0" hangingPunct="0">
      <a:lnSpc>
        <a:spcPct val="8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0" b="0" i="0" u="none" strike="noStrike" cap="none" spc="-180" normalizeH="0" baseline="0">
        <a:ln>
          <a:noFill/>
        </a:ln>
        <a:solidFill>
          <a:srgbClr val="473E31"/>
        </a:solidFill>
        <a:effectLst/>
        <a:uFillTx/>
        <a:latin typeface="+mn-lt"/>
        <a:ea typeface="+mn-ea"/>
        <a:cs typeface="+mn-cs"/>
        <a:sym typeface="Aspekta 600"/>
      </a:defRPr>
    </a:lvl3pPr>
    <a:lvl4pPr marL="0" marR="0" indent="1371600" algn="l" defTabSz="2438339" rtl="0" fontAlgn="auto" latinLnBrk="0" hangingPunct="0">
      <a:lnSpc>
        <a:spcPct val="8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0" b="0" i="0" u="none" strike="noStrike" cap="none" spc="-180" normalizeH="0" baseline="0">
        <a:ln>
          <a:noFill/>
        </a:ln>
        <a:solidFill>
          <a:srgbClr val="473E31"/>
        </a:solidFill>
        <a:effectLst/>
        <a:uFillTx/>
        <a:latin typeface="+mn-lt"/>
        <a:ea typeface="+mn-ea"/>
        <a:cs typeface="+mn-cs"/>
        <a:sym typeface="Aspekta 600"/>
      </a:defRPr>
    </a:lvl4pPr>
    <a:lvl5pPr marL="0" marR="0" indent="1828800" algn="l" defTabSz="2438339" rtl="0" fontAlgn="auto" latinLnBrk="0" hangingPunct="0">
      <a:lnSpc>
        <a:spcPct val="8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0" b="0" i="0" u="none" strike="noStrike" cap="none" spc="-180" normalizeH="0" baseline="0">
        <a:ln>
          <a:noFill/>
        </a:ln>
        <a:solidFill>
          <a:srgbClr val="473E31"/>
        </a:solidFill>
        <a:effectLst/>
        <a:uFillTx/>
        <a:latin typeface="+mn-lt"/>
        <a:ea typeface="+mn-ea"/>
        <a:cs typeface="+mn-cs"/>
        <a:sym typeface="Aspekta 600"/>
      </a:defRPr>
    </a:lvl5pPr>
    <a:lvl6pPr marL="0" marR="0" indent="2286000" algn="l" defTabSz="2438339" rtl="0" fontAlgn="auto" latinLnBrk="0" hangingPunct="0">
      <a:lnSpc>
        <a:spcPct val="8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0" b="0" i="0" u="none" strike="noStrike" cap="none" spc="-180" normalizeH="0" baseline="0">
        <a:ln>
          <a:noFill/>
        </a:ln>
        <a:solidFill>
          <a:srgbClr val="473E31"/>
        </a:solidFill>
        <a:effectLst/>
        <a:uFillTx/>
        <a:latin typeface="+mn-lt"/>
        <a:ea typeface="+mn-ea"/>
        <a:cs typeface="+mn-cs"/>
        <a:sym typeface="Aspekta 600"/>
      </a:defRPr>
    </a:lvl6pPr>
    <a:lvl7pPr marL="0" marR="0" indent="2743200" algn="l" defTabSz="2438339" rtl="0" fontAlgn="auto" latinLnBrk="0" hangingPunct="0">
      <a:lnSpc>
        <a:spcPct val="8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0" b="0" i="0" u="none" strike="noStrike" cap="none" spc="-180" normalizeH="0" baseline="0">
        <a:ln>
          <a:noFill/>
        </a:ln>
        <a:solidFill>
          <a:srgbClr val="473E31"/>
        </a:solidFill>
        <a:effectLst/>
        <a:uFillTx/>
        <a:latin typeface="+mn-lt"/>
        <a:ea typeface="+mn-ea"/>
        <a:cs typeface="+mn-cs"/>
        <a:sym typeface="Aspekta 600"/>
      </a:defRPr>
    </a:lvl7pPr>
    <a:lvl8pPr marL="0" marR="0" indent="3200400" algn="l" defTabSz="2438339" rtl="0" fontAlgn="auto" latinLnBrk="0" hangingPunct="0">
      <a:lnSpc>
        <a:spcPct val="8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0" b="0" i="0" u="none" strike="noStrike" cap="none" spc="-180" normalizeH="0" baseline="0">
        <a:ln>
          <a:noFill/>
        </a:ln>
        <a:solidFill>
          <a:srgbClr val="473E31"/>
        </a:solidFill>
        <a:effectLst/>
        <a:uFillTx/>
        <a:latin typeface="+mn-lt"/>
        <a:ea typeface="+mn-ea"/>
        <a:cs typeface="+mn-cs"/>
        <a:sym typeface="Aspekta 600"/>
      </a:defRPr>
    </a:lvl8pPr>
    <a:lvl9pPr marL="0" marR="0" indent="3657600" algn="l" defTabSz="2438339" rtl="0" fontAlgn="auto" latinLnBrk="0" hangingPunct="0">
      <a:lnSpc>
        <a:spcPct val="8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0" b="0" i="0" u="none" strike="noStrike" cap="none" spc="-180" normalizeH="0" baseline="0">
        <a:ln>
          <a:noFill/>
        </a:ln>
        <a:solidFill>
          <a:srgbClr val="473E31"/>
        </a:solidFill>
        <a:effectLst/>
        <a:uFillTx/>
        <a:latin typeface="+mn-lt"/>
        <a:ea typeface="+mn-ea"/>
        <a:cs typeface="+mn-cs"/>
        <a:sym typeface="Aspekta 60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C90EED-64D2-4157-8D88-0765B793656F}" v="2" dt="2026-09-17T13:52:04.765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254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254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883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rena D'aprile" userId="fdf61885-46d2-41f8-b84d-f95ad3fbcb4f" providerId="ADAL" clId="{8863DE21-1974-4D3F-BDBF-E0E66425423B}"/>
    <pc:docChg chg="custSel modSld">
      <pc:chgData name="Serena D'aprile" userId="fdf61885-46d2-41f8-b84d-f95ad3fbcb4f" providerId="ADAL" clId="{8863DE21-1974-4D3F-BDBF-E0E66425423B}" dt="2026-09-17T13:54:09.260" v="217" actId="1076"/>
      <pc:docMkLst>
        <pc:docMk/>
      </pc:docMkLst>
      <pc:sldChg chg="addSp delSp modSp mod">
        <pc:chgData name="Serena D'aprile" userId="fdf61885-46d2-41f8-b84d-f95ad3fbcb4f" providerId="ADAL" clId="{8863DE21-1974-4D3F-BDBF-E0E66425423B}" dt="2026-09-17T13:32:00.336" v="125" actId="1076"/>
        <pc:sldMkLst>
          <pc:docMk/>
          <pc:sldMk cId="0" sldId="256"/>
        </pc:sldMkLst>
        <pc:picChg chg="del">
          <ac:chgData name="Serena D'aprile" userId="fdf61885-46d2-41f8-b84d-f95ad3fbcb4f" providerId="ADAL" clId="{8863DE21-1974-4D3F-BDBF-E0E66425423B}" dt="2026-09-17T13:31:36.335" v="122" actId="478"/>
          <ac:picMkLst>
            <pc:docMk/>
            <pc:sldMk cId="0" sldId="256"/>
            <ac:picMk id="3" creationId="{04CA49E0-ED57-F4B1-398D-181EF1FE13F2}"/>
          </ac:picMkLst>
        </pc:picChg>
        <pc:picChg chg="add mod">
          <ac:chgData name="Serena D'aprile" userId="fdf61885-46d2-41f8-b84d-f95ad3fbcb4f" providerId="ADAL" clId="{8863DE21-1974-4D3F-BDBF-E0E66425423B}" dt="2026-09-17T13:32:00.336" v="125" actId="1076"/>
          <ac:picMkLst>
            <pc:docMk/>
            <pc:sldMk cId="0" sldId="256"/>
            <ac:picMk id="4" creationId="{78FC599B-4EA4-3196-8C54-7D66235B803A}"/>
          </ac:picMkLst>
        </pc:picChg>
      </pc:sldChg>
      <pc:sldChg chg="modSp mod">
        <pc:chgData name="Serena D'aprile" userId="fdf61885-46d2-41f8-b84d-f95ad3fbcb4f" providerId="ADAL" clId="{8863DE21-1974-4D3F-BDBF-E0E66425423B}" dt="2026-09-17T13:52:08.400" v="214" actId="20577"/>
        <pc:sldMkLst>
          <pc:docMk/>
          <pc:sldMk cId="0" sldId="289"/>
        </pc:sldMkLst>
        <pc:spChg chg="mod">
          <ac:chgData name="Serena D'aprile" userId="fdf61885-46d2-41f8-b84d-f95ad3fbcb4f" providerId="ADAL" clId="{8863DE21-1974-4D3F-BDBF-E0E66425423B}" dt="2026-09-17T13:52:08.400" v="214" actId="20577"/>
          <ac:spMkLst>
            <pc:docMk/>
            <pc:sldMk cId="0" sldId="289"/>
            <ac:spMk id="846" creationId="{00000000-0000-0000-0000-000000000000}"/>
          </ac:spMkLst>
        </pc:spChg>
      </pc:sldChg>
      <pc:sldChg chg="addSp delSp modSp mod">
        <pc:chgData name="Serena D'aprile" userId="fdf61885-46d2-41f8-b84d-f95ad3fbcb4f" providerId="ADAL" clId="{8863DE21-1974-4D3F-BDBF-E0E66425423B}" dt="2026-09-17T13:52:59.114" v="215" actId="14100"/>
        <pc:sldMkLst>
          <pc:docMk/>
          <pc:sldMk cId="2417013150" sldId="292"/>
        </pc:sldMkLst>
        <pc:spChg chg="mod">
          <ac:chgData name="Serena D'aprile" userId="fdf61885-46d2-41f8-b84d-f95ad3fbcb4f" providerId="ADAL" clId="{8863DE21-1974-4D3F-BDBF-E0E66425423B}" dt="2026-09-17T13:52:59.114" v="215" actId="14100"/>
          <ac:spMkLst>
            <pc:docMk/>
            <pc:sldMk cId="2417013150" sldId="292"/>
            <ac:spMk id="794" creationId="{00000000-0000-0000-0000-000000000000}"/>
          </ac:spMkLst>
        </pc:spChg>
        <pc:spChg chg="mod">
          <ac:chgData name="Serena D'aprile" userId="fdf61885-46d2-41f8-b84d-f95ad3fbcb4f" providerId="ADAL" clId="{8863DE21-1974-4D3F-BDBF-E0E66425423B}" dt="2026-09-17T13:41:53.148" v="169" actId="1076"/>
          <ac:spMkLst>
            <pc:docMk/>
            <pc:sldMk cId="2417013150" sldId="292"/>
            <ac:spMk id="795" creationId="{00000000-0000-0000-0000-000000000000}"/>
          </ac:spMkLst>
        </pc:spChg>
        <pc:picChg chg="add del mod">
          <ac:chgData name="Serena D'aprile" userId="fdf61885-46d2-41f8-b84d-f95ad3fbcb4f" providerId="ADAL" clId="{8863DE21-1974-4D3F-BDBF-E0E66425423B}" dt="2026-09-17T13:34:04.878" v="133" actId="478"/>
          <ac:picMkLst>
            <pc:docMk/>
            <pc:sldMk cId="2417013150" sldId="292"/>
            <ac:picMk id="3" creationId="{CD0C9385-96D2-06D2-6223-5556E90CA0F9}"/>
          </ac:picMkLst>
        </pc:picChg>
        <pc:picChg chg="del">
          <ac:chgData name="Serena D'aprile" userId="fdf61885-46d2-41f8-b84d-f95ad3fbcb4f" providerId="ADAL" clId="{8863DE21-1974-4D3F-BDBF-E0E66425423B}" dt="2026-09-17T13:23:24.887" v="61" actId="478"/>
          <ac:picMkLst>
            <pc:docMk/>
            <pc:sldMk cId="2417013150" sldId="292"/>
            <ac:picMk id="4" creationId="{53637231-8024-7EB7-CF3F-DFD68B5E1627}"/>
          </ac:picMkLst>
        </pc:picChg>
        <pc:picChg chg="add mod">
          <ac:chgData name="Serena D'aprile" userId="fdf61885-46d2-41f8-b84d-f95ad3fbcb4f" providerId="ADAL" clId="{8863DE21-1974-4D3F-BDBF-E0E66425423B}" dt="2026-09-17T13:41:18.272" v="167" actId="1076"/>
          <ac:picMkLst>
            <pc:docMk/>
            <pc:sldMk cId="2417013150" sldId="292"/>
            <ac:picMk id="6" creationId="{CF0EABD9-C724-74B2-349E-171739D8131C}"/>
          </ac:picMkLst>
        </pc:picChg>
      </pc:sldChg>
      <pc:sldChg chg="addSp delSp modSp mod">
        <pc:chgData name="Serena D'aprile" userId="fdf61885-46d2-41f8-b84d-f95ad3fbcb4f" providerId="ADAL" clId="{8863DE21-1974-4D3F-BDBF-E0E66425423B}" dt="2026-09-17T13:43:59.921" v="173" actId="1076"/>
        <pc:sldMkLst>
          <pc:docMk/>
          <pc:sldMk cId="597364072" sldId="293"/>
        </pc:sldMkLst>
        <pc:spChg chg="mod">
          <ac:chgData name="Serena D'aprile" userId="fdf61885-46d2-41f8-b84d-f95ad3fbcb4f" providerId="ADAL" clId="{8863DE21-1974-4D3F-BDBF-E0E66425423B}" dt="2026-09-17T13:43:59.921" v="173" actId="1076"/>
          <ac:spMkLst>
            <pc:docMk/>
            <pc:sldMk cId="597364072" sldId="293"/>
            <ac:spMk id="795" creationId="{00000000-0000-0000-0000-000000000000}"/>
          </ac:spMkLst>
        </pc:spChg>
        <pc:picChg chg="del">
          <ac:chgData name="Serena D'aprile" userId="fdf61885-46d2-41f8-b84d-f95ad3fbcb4f" providerId="ADAL" clId="{8863DE21-1974-4D3F-BDBF-E0E66425423B}" dt="2026-09-17T13:24:31.641" v="75" actId="478"/>
          <ac:picMkLst>
            <pc:docMk/>
            <pc:sldMk cId="597364072" sldId="293"/>
            <ac:picMk id="3" creationId="{300148F2-2302-69FF-60E1-BF7DA44A11EB}"/>
          </ac:picMkLst>
        </pc:picChg>
        <pc:picChg chg="add del mod">
          <ac:chgData name="Serena D'aprile" userId="fdf61885-46d2-41f8-b84d-f95ad3fbcb4f" providerId="ADAL" clId="{8863DE21-1974-4D3F-BDBF-E0E66425423B}" dt="2026-09-17T13:35:30.544" v="145" actId="478"/>
          <ac:picMkLst>
            <pc:docMk/>
            <pc:sldMk cId="597364072" sldId="293"/>
            <ac:picMk id="4" creationId="{36E51338-23C4-CE0D-B361-FA6C08844452}"/>
          </ac:picMkLst>
        </pc:picChg>
        <pc:picChg chg="add mod">
          <ac:chgData name="Serena D'aprile" userId="fdf61885-46d2-41f8-b84d-f95ad3fbcb4f" providerId="ADAL" clId="{8863DE21-1974-4D3F-BDBF-E0E66425423B}" dt="2026-09-17T13:35:43.161" v="150" actId="14100"/>
          <ac:picMkLst>
            <pc:docMk/>
            <pc:sldMk cId="597364072" sldId="293"/>
            <ac:picMk id="6" creationId="{6B838284-9DA0-D0D9-2621-76F14BF1E0F9}"/>
          </ac:picMkLst>
        </pc:picChg>
      </pc:sldChg>
      <pc:sldChg chg="addSp delSp modSp mod">
        <pc:chgData name="Serena D'aprile" userId="fdf61885-46d2-41f8-b84d-f95ad3fbcb4f" providerId="ADAL" clId="{8863DE21-1974-4D3F-BDBF-E0E66425423B}" dt="2026-09-17T13:46:19.616" v="175" actId="14100"/>
        <pc:sldMkLst>
          <pc:docMk/>
          <pc:sldMk cId="2008250807" sldId="294"/>
        </pc:sldMkLst>
        <pc:spChg chg="mod">
          <ac:chgData name="Serena D'aprile" userId="fdf61885-46d2-41f8-b84d-f95ad3fbcb4f" providerId="ADAL" clId="{8863DE21-1974-4D3F-BDBF-E0E66425423B}" dt="2026-09-17T13:46:16.870" v="174" actId="1076"/>
          <ac:spMkLst>
            <pc:docMk/>
            <pc:sldMk cId="2008250807" sldId="294"/>
            <ac:spMk id="795" creationId="{00000000-0000-0000-0000-000000000000}"/>
          </ac:spMkLst>
        </pc:spChg>
        <pc:picChg chg="del">
          <ac:chgData name="Serena D'aprile" userId="fdf61885-46d2-41f8-b84d-f95ad3fbcb4f" providerId="ADAL" clId="{8863DE21-1974-4D3F-BDBF-E0E66425423B}" dt="2026-09-17T13:27:40.228" v="101" actId="478"/>
          <ac:picMkLst>
            <pc:docMk/>
            <pc:sldMk cId="2008250807" sldId="294"/>
            <ac:picMk id="3" creationId="{BD02B836-D58C-6E59-3798-239190558DE4}"/>
          </ac:picMkLst>
        </pc:picChg>
        <pc:picChg chg="add del mod">
          <ac:chgData name="Serena D'aprile" userId="fdf61885-46d2-41f8-b84d-f95ad3fbcb4f" providerId="ADAL" clId="{8863DE21-1974-4D3F-BDBF-E0E66425423B}" dt="2026-09-17T13:37:34.238" v="158" actId="478"/>
          <ac:picMkLst>
            <pc:docMk/>
            <pc:sldMk cId="2008250807" sldId="294"/>
            <ac:picMk id="4" creationId="{0CE77DE2-07A1-CCB8-CA53-2091E4F60A0C}"/>
          </ac:picMkLst>
        </pc:picChg>
        <pc:picChg chg="add mod">
          <ac:chgData name="Serena D'aprile" userId="fdf61885-46d2-41f8-b84d-f95ad3fbcb4f" providerId="ADAL" clId="{8863DE21-1974-4D3F-BDBF-E0E66425423B}" dt="2026-09-17T13:46:19.616" v="175" actId="14100"/>
          <ac:picMkLst>
            <pc:docMk/>
            <pc:sldMk cId="2008250807" sldId="294"/>
            <ac:picMk id="6" creationId="{5AB87AE4-5026-1F57-14F5-2A04139E0B31}"/>
          </ac:picMkLst>
        </pc:picChg>
      </pc:sldChg>
      <pc:sldChg chg="addSp delSp modSp mod">
        <pc:chgData name="Serena D'aprile" userId="fdf61885-46d2-41f8-b84d-f95ad3fbcb4f" providerId="ADAL" clId="{8863DE21-1974-4D3F-BDBF-E0E66425423B}" dt="2026-09-17T13:46:44.106" v="176" actId="1076"/>
        <pc:sldMkLst>
          <pc:docMk/>
          <pc:sldMk cId="646007026" sldId="295"/>
        </pc:sldMkLst>
        <pc:spChg chg="mod">
          <ac:chgData name="Serena D'aprile" userId="fdf61885-46d2-41f8-b84d-f95ad3fbcb4f" providerId="ADAL" clId="{8863DE21-1974-4D3F-BDBF-E0E66425423B}" dt="2026-09-17T13:46:44.106" v="176" actId="1076"/>
          <ac:spMkLst>
            <pc:docMk/>
            <pc:sldMk cId="646007026" sldId="295"/>
            <ac:spMk id="795" creationId="{00000000-0000-0000-0000-000000000000}"/>
          </ac:spMkLst>
        </pc:spChg>
        <pc:picChg chg="add mod">
          <ac:chgData name="Serena D'aprile" userId="fdf61885-46d2-41f8-b84d-f95ad3fbcb4f" providerId="ADAL" clId="{8863DE21-1974-4D3F-BDBF-E0E66425423B}" dt="2026-09-17T13:40:29.175" v="166" actId="1440"/>
          <ac:picMkLst>
            <pc:docMk/>
            <pc:sldMk cId="646007026" sldId="295"/>
            <ac:picMk id="3" creationId="{E6B222E2-F265-5232-AEB4-917E491EE65F}"/>
          </ac:picMkLst>
        </pc:picChg>
        <pc:picChg chg="del">
          <ac:chgData name="Serena D'aprile" userId="fdf61885-46d2-41f8-b84d-f95ad3fbcb4f" providerId="ADAL" clId="{8863DE21-1974-4D3F-BDBF-E0E66425423B}" dt="2026-09-17T13:30:55.026" v="112" actId="478"/>
          <ac:picMkLst>
            <pc:docMk/>
            <pc:sldMk cId="646007026" sldId="295"/>
            <ac:picMk id="4" creationId="{DF37F1D2-7143-E4E1-E572-55FB2087336B}"/>
          </ac:picMkLst>
        </pc:picChg>
      </pc:sldChg>
      <pc:sldChg chg="addSp delSp modSp mod">
        <pc:chgData name="Serena D'aprile" userId="fdf61885-46d2-41f8-b84d-f95ad3fbcb4f" providerId="ADAL" clId="{8863DE21-1974-4D3F-BDBF-E0E66425423B}" dt="2026-09-17T13:54:09.260" v="217" actId="1076"/>
        <pc:sldMkLst>
          <pc:docMk/>
          <pc:sldMk cId="3769243057" sldId="306"/>
        </pc:sldMkLst>
        <pc:spChg chg="mod">
          <ac:chgData name="Serena D'aprile" userId="fdf61885-46d2-41f8-b84d-f95ad3fbcb4f" providerId="ADAL" clId="{8863DE21-1974-4D3F-BDBF-E0E66425423B}" dt="2026-09-17T13:36:23.265" v="157" actId="1076"/>
          <ac:spMkLst>
            <pc:docMk/>
            <pc:sldMk cId="3769243057" sldId="306"/>
            <ac:spMk id="795" creationId="{442B7C0F-3DE6-5239-EBB8-42A09508C33D}"/>
          </ac:spMkLst>
        </pc:spChg>
        <pc:picChg chg="add del mod">
          <ac:chgData name="Serena D'aprile" userId="fdf61885-46d2-41f8-b84d-f95ad3fbcb4f" providerId="ADAL" clId="{8863DE21-1974-4D3F-BDBF-E0E66425423B}" dt="2026-09-17T13:36:07.727" v="151" actId="478"/>
          <ac:picMkLst>
            <pc:docMk/>
            <pc:sldMk cId="3769243057" sldId="306"/>
            <ac:picMk id="3" creationId="{D856CE04-4E66-A79C-DA5C-2D53380B0B90}"/>
          </ac:picMkLst>
        </pc:picChg>
        <pc:picChg chg="del">
          <ac:chgData name="Serena D'aprile" userId="fdf61885-46d2-41f8-b84d-f95ad3fbcb4f" providerId="ADAL" clId="{8863DE21-1974-4D3F-BDBF-E0E66425423B}" dt="2026-09-17T13:25:27.434" v="94" actId="478"/>
          <ac:picMkLst>
            <pc:docMk/>
            <pc:sldMk cId="3769243057" sldId="306"/>
            <ac:picMk id="4" creationId="{7C2508EA-3E0F-9DC0-4FD5-9D47C07A9381}"/>
          </ac:picMkLst>
        </pc:picChg>
        <pc:picChg chg="add mod">
          <ac:chgData name="Serena D'aprile" userId="fdf61885-46d2-41f8-b84d-f95ad3fbcb4f" providerId="ADAL" clId="{8863DE21-1974-4D3F-BDBF-E0E66425423B}" dt="2026-09-17T13:54:09.260" v="217" actId="1076"/>
          <ac:picMkLst>
            <pc:docMk/>
            <pc:sldMk cId="3769243057" sldId="306"/>
            <ac:picMk id="6" creationId="{FC88708C-98EE-6157-6299-8A8EC22D4976}"/>
          </ac:picMkLst>
        </pc:picChg>
      </pc:sldChg>
      <pc:sldChg chg="addSp delSp modSp mod">
        <pc:chgData name="Serena D'aprile" userId="fdf61885-46d2-41f8-b84d-f95ad3fbcb4f" providerId="ADAL" clId="{8863DE21-1974-4D3F-BDBF-E0E66425423B}" dt="2026-09-17T13:50:54.166" v="177" actId="113"/>
        <pc:sldMkLst>
          <pc:docMk/>
          <pc:sldMk cId="2253147364" sldId="308"/>
        </pc:sldMkLst>
        <pc:spChg chg="mod">
          <ac:chgData name="Serena D'aprile" userId="fdf61885-46d2-41f8-b84d-f95ad3fbcb4f" providerId="ADAL" clId="{8863DE21-1974-4D3F-BDBF-E0E66425423B}" dt="2026-09-17T13:50:54.166" v="177" actId="113"/>
          <ac:spMkLst>
            <pc:docMk/>
            <pc:sldMk cId="2253147364" sldId="308"/>
            <ac:spMk id="795" creationId="{00000000-0000-0000-0000-000000000000}"/>
          </ac:spMkLst>
        </pc:spChg>
        <pc:picChg chg="add del mod">
          <ac:chgData name="Serena D'aprile" userId="fdf61885-46d2-41f8-b84d-f95ad3fbcb4f" providerId="ADAL" clId="{8863DE21-1974-4D3F-BDBF-E0E66425423B}" dt="2026-09-17T13:32:48.302" v="126" actId="478"/>
          <ac:picMkLst>
            <pc:docMk/>
            <pc:sldMk cId="2253147364" sldId="308"/>
            <ac:picMk id="3" creationId="{A7366C67-BD39-3358-4412-EFEF6E922F16}"/>
          </ac:picMkLst>
        </pc:picChg>
        <pc:picChg chg="del">
          <ac:chgData name="Serena D'aprile" userId="fdf61885-46d2-41f8-b84d-f95ad3fbcb4f" providerId="ADAL" clId="{8863DE21-1974-4D3F-BDBF-E0E66425423B}" dt="2026-09-17T13:21:46.463" v="55" actId="478"/>
          <ac:picMkLst>
            <pc:docMk/>
            <pc:sldMk cId="2253147364" sldId="308"/>
            <ac:picMk id="4" creationId="{37DDF149-539B-02D9-1D4B-7DB6FA6BCD7A}"/>
          </ac:picMkLst>
        </pc:picChg>
        <pc:picChg chg="add mod">
          <ac:chgData name="Serena D'aprile" userId="fdf61885-46d2-41f8-b84d-f95ad3fbcb4f" providerId="ADAL" clId="{8863DE21-1974-4D3F-BDBF-E0E66425423B}" dt="2026-09-17T13:33:01.003" v="132" actId="1440"/>
          <ac:picMkLst>
            <pc:docMk/>
            <pc:sldMk cId="2253147364" sldId="308"/>
            <ac:picMk id="6" creationId="{96EFB1A8-F1DA-FDD6-DEA7-5015061C35F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Shape 56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68" name="Shape 56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hyperlink" Target="tel:+028051131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hyperlink" Target="mailto:contact@idtech.it" TargetMode="Externa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hyperlink" Target="tel:+028051131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hyperlink" Target="mailto:contact@idtech.it" TargetMode="Externa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Cover presentazione">
    <p:bg>
      <p:bgPr>
        <a:solidFill>
          <a:srgbClr val="5407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" descr="Immagine"/>
          <p:cNvPicPr>
            <a:picLocks noChangeAspect="1"/>
          </p:cNvPicPr>
          <p:nvPr/>
        </p:nvPicPr>
        <p:blipFill>
          <a:blip r:embed="rId2">
            <a:alphaModFix amt="19800"/>
          </a:blip>
          <a:stretch>
            <a:fillRect/>
          </a:stretch>
        </p:blipFill>
        <p:spPr>
          <a:xfrm>
            <a:off x="-3175050" y="33030"/>
            <a:ext cx="32258100" cy="32242740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Nome del documento…"/>
          <p:cNvSpPr txBox="1">
            <a:spLocks noGrp="1"/>
          </p:cNvSpPr>
          <p:nvPr>
            <p:ph type="body" sz="half" idx="21"/>
          </p:nvPr>
        </p:nvSpPr>
        <p:spPr>
          <a:xfrm>
            <a:off x="701484" y="384492"/>
            <a:ext cx="16193390" cy="43948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Tx/>
              <a:buNone/>
              <a:defRPr sz="13000" spc="-260">
                <a:solidFill>
                  <a:srgbClr val="FFFFFF"/>
                </a:solidFill>
                <a:latin typeface="+mn-lt"/>
                <a:ea typeface="+mn-ea"/>
                <a:cs typeface="+mn-cs"/>
                <a:sym typeface="Aspekta 600"/>
              </a:defRPr>
            </a:pPr>
            <a:r>
              <a:t>Nome del documento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SzTx/>
              <a:buNone/>
              <a:defRPr sz="13000" spc="-260">
                <a:solidFill>
                  <a:srgbClr val="DA4141"/>
                </a:solidFill>
                <a:latin typeface="+mn-lt"/>
                <a:ea typeface="+mn-ea"/>
                <a:cs typeface="+mn-cs"/>
                <a:sym typeface="Aspekta 600"/>
              </a:defRPr>
            </a:pPr>
            <a:r>
              <a:t>Cliente</a:t>
            </a:r>
          </a:p>
        </p:txBody>
      </p:sp>
      <p:sp>
        <p:nvSpPr>
          <p:cNvPr id="13" name="Data 00/00/0000"/>
          <p:cNvSpPr txBox="1">
            <a:spLocks noGrp="1"/>
          </p:cNvSpPr>
          <p:nvPr>
            <p:ph type="body" sz="quarter" idx="22"/>
          </p:nvPr>
        </p:nvSpPr>
        <p:spPr>
          <a:xfrm>
            <a:off x="752284" y="12458700"/>
            <a:ext cx="2668169" cy="482601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>
              <a:buSzTx/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t> Data 00/00/0000</a:t>
            </a:r>
          </a:p>
        </p:txBody>
      </p:sp>
      <p:pic>
        <p:nvPicPr>
          <p:cNvPr id="14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12123" y="14666768"/>
            <a:ext cx="4118653" cy="1294147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Immagine" descr="Immagin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52495" y="11839362"/>
            <a:ext cx="3578282" cy="1124354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lide di pausa">
    <p:bg>
      <p:bgPr>
        <a:solidFill>
          <a:srgbClr val="DA41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olo sezione"/>
          <p:cNvSpPr txBox="1">
            <a:spLocks noGrp="1"/>
          </p:cNvSpPr>
          <p:nvPr>
            <p:ph type="body" idx="21"/>
          </p:nvPr>
        </p:nvSpPr>
        <p:spPr>
          <a:xfrm>
            <a:off x="739734" y="6636345"/>
            <a:ext cx="22904532" cy="704731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80000"/>
              </a:lnSpc>
              <a:spcBef>
                <a:spcPts val="0"/>
              </a:spcBef>
              <a:buSzTx/>
              <a:buNone/>
              <a:defRPr sz="20000" spc="-400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Titolo sezione</a:t>
            </a:r>
          </a:p>
        </p:txBody>
      </p:sp>
      <p:pic>
        <p:nvPicPr>
          <p:cNvPr id="24" name="Immagine" descr="Immagine"/>
          <p:cNvPicPr>
            <a:picLocks noChangeAspect="1"/>
          </p:cNvPicPr>
          <p:nvPr/>
        </p:nvPicPr>
        <p:blipFill>
          <a:blip r:embed="rId2">
            <a:alphaModFix amt="39722"/>
          </a:blip>
          <a:stretch>
            <a:fillRect/>
          </a:stretch>
        </p:blipFill>
        <p:spPr>
          <a:xfrm>
            <a:off x="6088927" y="-11528340"/>
            <a:ext cx="43397346" cy="43376680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 sezione 2">
    <p:bg>
      <p:bgPr>
        <a:solidFill>
          <a:srgbClr val="E9DF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olo sezione"/>
          <p:cNvSpPr txBox="1">
            <a:spLocks noGrp="1"/>
          </p:cNvSpPr>
          <p:nvPr>
            <p:ph type="body" sz="quarter" idx="21"/>
          </p:nvPr>
        </p:nvSpPr>
        <p:spPr>
          <a:xfrm>
            <a:off x="2116088" y="5897959"/>
            <a:ext cx="16325237" cy="192008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SzTx/>
              <a:buNone/>
              <a:defRPr sz="9000" spc="-180">
                <a:solidFill>
                  <a:srgbClr val="540716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Titolo sezione</a:t>
            </a:r>
          </a:p>
        </p:txBody>
      </p:sp>
      <p:sp>
        <p:nvSpPr>
          <p:cNvPr id="3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dice">
    <p:bg>
      <p:bgPr>
        <a:solidFill>
          <a:srgbClr val="E9DF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Indice"/>
          <p:cNvSpPr txBox="1">
            <a:spLocks noGrp="1"/>
          </p:cNvSpPr>
          <p:nvPr>
            <p:ph type="body" sz="quarter" idx="21"/>
          </p:nvPr>
        </p:nvSpPr>
        <p:spPr>
          <a:xfrm>
            <a:off x="779065" y="778668"/>
            <a:ext cx="1624888" cy="77053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700"/>
                <a:ea typeface="Aspekta 700"/>
                <a:cs typeface="Aspekta 700"/>
                <a:sym typeface="Aspekta 700"/>
              </a:defRPr>
            </a:lvl1pPr>
          </a:lstStyle>
          <a:p>
            <a:r>
              <a:t>Indice</a:t>
            </a:r>
          </a:p>
        </p:txBody>
      </p:sp>
      <p:sp>
        <p:nvSpPr>
          <p:cNvPr id="49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meline di progetto"/>
          <p:cNvSpPr txBox="1">
            <a:spLocks noGrp="1"/>
          </p:cNvSpPr>
          <p:nvPr>
            <p:ph type="body" sz="quarter" idx="21"/>
          </p:nvPr>
        </p:nvSpPr>
        <p:spPr>
          <a:xfrm>
            <a:off x="753665" y="778668"/>
            <a:ext cx="7487048" cy="143351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Timeline di progetto</a:t>
            </a:r>
          </a:p>
        </p:txBody>
      </p:sp>
      <p:sp>
        <p:nvSpPr>
          <p:cNvPr id="57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2829378" y="12633000"/>
            <a:ext cx="810576" cy="473076"/>
          </a:xfrm>
          <a:prstGeom prst="rect">
            <a:avLst/>
          </a:prstGeom>
        </p:spPr>
        <p:txBody>
          <a:bodyPr wrap="square"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azio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65" name="Quotazione"/>
          <p:cNvSpPr txBox="1">
            <a:spLocks noGrp="1"/>
          </p:cNvSpPr>
          <p:nvPr>
            <p:ph type="body" sz="quarter" idx="21"/>
          </p:nvPr>
        </p:nvSpPr>
        <p:spPr>
          <a:xfrm>
            <a:off x="753665" y="778668"/>
            <a:ext cx="7487048" cy="143351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Quotazione</a:t>
            </a:r>
          </a:p>
        </p:txBody>
      </p:sp>
      <p:pic>
        <p:nvPicPr>
          <p:cNvPr id="66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lo immagin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Ciotola di insalata con riso saltato, uova sode e bacchette"/>
          <p:cNvSpPr>
            <a:spLocks noGrp="1"/>
          </p:cNvSpPr>
          <p:nvPr>
            <p:ph type="pic" idx="21"/>
          </p:nvPr>
        </p:nvSpPr>
        <p:spPr>
          <a:xfrm>
            <a:off x="-310220" y="-3396480"/>
            <a:ext cx="25004438" cy="2000355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4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lide immagin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82" name="Ciotola di insalata con riso saltato, uova sode e bacchette"/>
          <p:cNvSpPr>
            <a:spLocks noGrp="1"/>
          </p:cNvSpPr>
          <p:nvPr>
            <p:ph type="pic" idx="21"/>
          </p:nvPr>
        </p:nvSpPr>
        <p:spPr>
          <a:xfrm>
            <a:off x="9086225" y="-486619"/>
            <a:ext cx="17982644" cy="1438611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3" name="Intestazione"/>
          <p:cNvSpPr txBox="1">
            <a:spLocks noGrp="1"/>
          </p:cNvSpPr>
          <p:nvPr>
            <p:ph type="body" sz="quarter" idx="22"/>
          </p:nvPr>
        </p:nvSpPr>
        <p:spPr>
          <a:xfrm>
            <a:off x="779065" y="1582253"/>
            <a:ext cx="3715625" cy="708453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700"/>
                <a:ea typeface="Aspekta 700"/>
                <a:cs typeface="Aspekta 700"/>
                <a:sym typeface="Aspekta 700"/>
              </a:defRPr>
            </a:lvl1pPr>
          </a:lstStyle>
          <a:p>
            <a:r>
              <a:t>Intestazione</a:t>
            </a:r>
          </a:p>
        </p:txBody>
      </p:sp>
      <p:sp>
        <p:nvSpPr>
          <p:cNvPr id="84" name="Titolo del soggetto…"/>
          <p:cNvSpPr txBox="1">
            <a:spLocks noGrp="1"/>
          </p:cNvSpPr>
          <p:nvPr>
            <p:ph type="body" sz="quarter" idx="23"/>
          </p:nvPr>
        </p:nvSpPr>
        <p:spPr>
          <a:xfrm>
            <a:off x="779065" y="2058629"/>
            <a:ext cx="10065907" cy="2956422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8400" spc="-168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pPr>
            <a:r>
              <a:t>Titolo del soggetto</a:t>
            </a:r>
          </a:p>
          <a:p>
            <a: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8400" spc="-168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pPr>
            <a:r>
              <a:t>nella foto</a:t>
            </a:r>
          </a:p>
        </p:txBody>
      </p:sp>
      <p:sp>
        <p:nvSpPr>
          <p:cNvPr id="85" name="Descrizione della foto, descrizione della foto, descrizione della foto, descrizione della foto, descrizione della foto, descrizione della foto, descrizione della foto, descrizione della foto, descrizione della foto,"/>
          <p:cNvSpPr txBox="1">
            <a:spLocks noGrp="1"/>
          </p:cNvSpPr>
          <p:nvPr>
            <p:ph type="body" sz="quarter" idx="24"/>
          </p:nvPr>
        </p:nvSpPr>
        <p:spPr>
          <a:xfrm>
            <a:off x="752284" y="5087060"/>
            <a:ext cx="10065907" cy="192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</a:lvl1pPr>
          </a:lstStyle>
          <a:p>
            <a:r>
              <a:t>Descrizione della foto, descrizione della foto, descrizione della foto, descrizione della foto, descrizione della foto, descrizione della foto, descrizione della foto, descrizione della foto, descrizione della foto, </a:t>
            </a:r>
          </a:p>
        </p:txBody>
      </p:sp>
      <p:pic>
        <p:nvPicPr>
          <p:cNvPr id="86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lide immagin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94" name="Ciotola di insalata con riso saltato, uova sode e bacchette"/>
          <p:cNvSpPr>
            <a:spLocks noGrp="1"/>
          </p:cNvSpPr>
          <p:nvPr>
            <p:ph type="pic" idx="21"/>
          </p:nvPr>
        </p:nvSpPr>
        <p:spPr>
          <a:xfrm>
            <a:off x="9086225" y="-486619"/>
            <a:ext cx="17982644" cy="1438611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5" name="Titolo del soggetto…"/>
          <p:cNvSpPr txBox="1">
            <a:spLocks noGrp="1"/>
          </p:cNvSpPr>
          <p:nvPr>
            <p:ph type="body" sz="quarter" idx="22"/>
          </p:nvPr>
        </p:nvSpPr>
        <p:spPr>
          <a:xfrm>
            <a:off x="779065" y="804068"/>
            <a:ext cx="10479665" cy="194653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defTabSz="825500">
              <a:lnSpc>
                <a:spcPct val="80000"/>
              </a:lnSpc>
              <a:spcBef>
                <a:spcPts val="0"/>
              </a:spcBef>
              <a:buSzTx/>
              <a:buNone/>
              <a:defRPr sz="6000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pPr>
            <a:r>
              <a:t>Titolo del soggetto</a:t>
            </a:r>
          </a:p>
          <a:p>
            <a:pPr marL="0" indent="0" defTabSz="825500">
              <a:lnSpc>
                <a:spcPct val="80000"/>
              </a:lnSpc>
              <a:spcBef>
                <a:spcPts val="0"/>
              </a:spcBef>
              <a:buSzTx/>
              <a:buNone/>
              <a:defRPr sz="6000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pPr>
            <a:r>
              <a:t>nella foto</a:t>
            </a:r>
          </a:p>
        </p:txBody>
      </p:sp>
      <p:sp>
        <p:nvSpPr>
          <p:cNvPr id="96" name="Nome della caratteristica…"/>
          <p:cNvSpPr txBox="1">
            <a:spLocks noGrp="1"/>
          </p:cNvSpPr>
          <p:nvPr>
            <p:ph type="body" sz="quarter" idx="23"/>
          </p:nvPr>
        </p:nvSpPr>
        <p:spPr>
          <a:xfrm>
            <a:off x="777984" y="3314911"/>
            <a:ext cx="10481828" cy="3250803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266700" indent="-266700">
              <a:lnSpc>
                <a:spcPct val="110000"/>
              </a:lnSpc>
              <a:spcBef>
                <a:spcPts val="0"/>
              </a:spcBef>
              <a:buSzPct val="100000"/>
              <a:defRPr sz="3000"/>
            </a:pPr>
            <a:r>
              <a:t>Nome della caratteristica</a:t>
            </a:r>
          </a:p>
          <a:p>
            <a:pPr marL="266700" indent="-266700">
              <a:lnSpc>
                <a:spcPct val="110000"/>
              </a:lnSpc>
              <a:spcBef>
                <a:spcPts val="0"/>
              </a:spcBef>
              <a:buSzPct val="100000"/>
              <a:defRPr sz="3000"/>
            </a:pPr>
            <a:r>
              <a:t>Nome della caratteristica</a:t>
            </a:r>
          </a:p>
          <a:p>
            <a:pPr marL="266700" indent="-266700">
              <a:lnSpc>
                <a:spcPct val="110000"/>
              </a:lnSpc>
              <a:spcBef>
                <a:spcPts val="0"/>
              </a:spcBef>
              <a:buSzPct val="100000"/>
              <a:defRPr sz="3000"/>
            </a:pPr>
            <a:r>
              <a:t>Nome della caratteristica</a:t>
            </a:r>
          </a:p>
          <a:p>
            <a:pPr marL="266700" indent="-266700">
              <a:lnSpc>
                <a:spcPct val="110000"/>
              </a:lnSpc>
              <a:spcBef>
                <a:spcPts val="0"/>
              </a:spcBef>
              <a:buSzPct val="100000"/>
              <a:defRPr sz="3000"/>
            </a:pPr>
            <a:r>
              <a:t>Nome della caratteristica</a:t>
            </a:r>
          </a:p>
        </p:txBody>
      </p:sp>
      <p:pic>
        <p:nvPicPr>
          <p:cNvPr id="97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lide immagini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pic>
        <p:nvPicPr>
          <p:cNvPr id="105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896" y="12250405"/>
            <a:ext cx="708790" cy="708453"/>
          </a:xfrm>
          <a:prstGeom prst="rect">
            <a:avLst/>
          </a:prstGeom>
          <a:ln w="12700">
            <a:miter lim="400000"/>
          </a:ln>
        </p:spPr>
      </p:pic>
      <p:sp>
        <p:nvSpPr>
          <p:cNvPr id="106" name="Ciotola di insalata con riso saltato, uova sode e bacchette"/>
          <p:cNvSpPr>
            <a:spLocks noGrp="1"/>
          </p:cNvSpPr>
          <p:nvPr>
            <p:ph type="pic" idx="21"/>
          </p:nvPr>
        </p:nvSpPr>
        <p:spPr>
          <a:xfrm>
            <a:off x="-661246" y="-4016269"/>
            <a:ext cx="25706295" cy="2056503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7" name="Titolo del soggetto nella foto"/>
          <p:cNvSpPr txBox="1">
            <a:spLocks noGrp="1"/>
          </p:cNvSpPr>
          <p:nvPr>
            <p:ph type="body" sz="quarter" idx="22"/>
          </p:nvPr>
        </p:nvSpPr>
        <p:spPr>
          <a:xfrm>
            <a:off x="779065" y="804068"/>
            <a:ext cx="16601462" cy="122461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defTabSz="825500">
              <a:lnSpc>
                <a:spcPct val="80000"/>
              </a:lnSpc>
              <a:spcBef>
                <a:spcPts val="0"/>
              </a:spcBef>
              <a:buSzTx/>
              <a:buNone/>
              <a:defRPr sz="6000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Titolo del soggetto nella foto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lo titolo">
    <p:bg>
      <p:bgPr>
        <a:solidFill>
          <a:srgbClr val="FEF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115" name="Questo è un titolo che cattura l’attenzione."/>
          <p:cNvSpPr txBox="1">
            <a:spLocks noGrp="1"/>
          </p:cNvSpPr>
          <p:nvPr>
            <p:ph type="body" sz="quarter" idx="21"/>
          </p:nvPr>
        </p:nvSpPr>
        <p:spPr>
          <a:xfrm>
            <a:off x="3987758" y="5312092"/>
            <a:ext cx="16408484" cy="30918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SzTx/>
              <a:buNone/>
              <a:defRPr sz="9000" spc="-180">
                <a:solidFill>
                  <a:srgbClr val="540716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Questo è un titolo che cattura l’attenzione.</a:t>
            </a:r>
          </a:p>
        </p:txBody>
      </p:sp>
      <p:pic>
        <p:nvPicPr>
          <p:cNvPr id="116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924" y="12579536"/>
            <a:ext cx="1276844" cy="4012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tes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124" name="Questo è un paragrafo da utilizzare per le  intestazioni o le presentazioni di un argomento. Questo è un paragrafo da utilizzare per le  intestazioni o le presentazioni di un argomento. Questo è un paragrafo da utilizzare per le  intestazioni o le presen"/>
          <p:cNvSpPr txBox="1">
            <a:spLocks noGrp="1"/>
          </p:cNvSpPr>
          <p:nvPr>
            <p:ph type="body" idx="21"/>
          </p:nvPr>
        </p:nvSpPr>
        <p:spPr>
          <a:xfrm>
            <a:off x="752284" y="455612"/>
            <a:ext cx="22017718" cy="70643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SzTx/>
              <a:buNone/>
              <a:defRPr sz="7600" spc="-152">
                <a:solidFill>
                  <a:srgbClr val="473E31"/>
                </a:solidFill>
                <a:latin typeface="Aspekta 550"/>
                <a:ea typeface="Aspekta 550"/>
                <a:cs typeface="Aspekta 550"/>
                <a:sym typeface="Aspekta 550"/>
              </a:defRPr>
            </a:lvl1pPr>
          </a:lstStyle>
          <a:p>
            <a:r>
              <a:t>Questo è un paragrafo da utilizzare per le  intestazioni o le presentazioni di un argomento. Questo è un paragrafo da utilizzare per le  intestazioni o le presentazioni di un argomento. Questo è un paragrafo da utilizzare per le  intestazioni o le presentazioni di un argomento. </a:t>
            </a:r>
          </a:p>
        </p:txBody>
      </p:sp>
      <p:pic>
        <p:nvPicPr>
          <p:cNvPr id="125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133" name="Obiettivi"/>
          <p:cNvSpPr txBox="1">
            <a:spLocks noGrp="1"/>
          </p:cNvSpPr>
          <p:nvPr>
            <p:ph type="body" sz="quarter" idx="21"/>
          </p:nvPr>
        </p:nvSpPr>
        <p:spPr>
          <a:xfrm>
            <a:off x="3786356" y="5158580"/>
            <a:ext cx="16309836" cy="90994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825500">
              <a:lnSpc>
                <a:spcPct val="80000"/>
              </a:lnSpc>
              <a:spcBef>
                <a:spcPts val="0"/>
              </a:spcBef>
              <a:buSzTx/>
              <a:buNone/>
              <a:defRPr sz="6000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Obiettivi</a:t>
            </a:r>
          </a:p>
        </p:txBody>
      </p:sp>
      <p:sp>
        <p:nvSpPr>
          <p:cNvPr id="134" name="Nome obiettivo…"/>
          <p:cNvSpPr txBox="1">
            <a:spLocks noGrp="1"/>
          </p:cNvSpPr>
          <p:nvPr>
            <p:ph type="body" sz="quarter" idx="22"/>
          </p:nvPr>
        </p:nvSpPr>
        <p:spPr>
          <a:xfrm>
            <a:off x="3776940" y="6381553"/>
            <a:ext cx="16830120" cy="2175867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266700" indent="-266700">
              <a:lnSpc>
                <a:spcPct val="110000"/>
              </a:lnSpc>
              <a:spcBef>
                <a:spcPts val="0"/>
              </a:spcBef>
              <a:buSzPct val="100000"/>
              <a:defRPr sz="3000">
                <a:solidFill>
                  <a:srgbClr val="5E5E5E"/>
                </a:solidFill>
              </a:defRPr>
            </a:pPr>
            <a:r>
              <a:t>Nome obiettivo</a:t>
            </a:r>
          </a:p>
          <a:p>
            <a:pPr marL="266700" indent="-266700">
              <a:lnSpc>
                <a:spcPct val="110000"/>
              </a:lnSpc>
              <a:spcBef>
                <a:spcPts val="0"/>
              </a:spcBef>
              <a:buSzPct val="100000"/>
              <a:defRPr sz="3000">
                <a:solidFill>
                  <a:srgbClr val="5E5E5E"/>
                </a:solidFill>
              </a:defRPr>
            </a:pPr>
            <a:r>
              <a:t>Nome obiettivo</a:t>
            </a:r>
          </a:p>
          <a:p>
            <a:pPr marL="266700" indent="-266700">
              <a:lnSpc>
                <a:spcPct val="110000"/>
              </a:lnSpc>
              <a:spcBef>
                <a:spcPts val="0"/>
              </a:spcBef>
              <a:buSzPct val="100000"/>
              <a:defRPr sz="3000">
                <a:solidFill>
                  <a:srgbClr val="5E5E5E"/>
                </a:solidFill>
              </a:defRPr>
            </a:pPr>
            <a:r>
              <a:t>Nome obiettivo</a:t>
            </a:r>
          </a:p>
        </p:txBody>
      </p:sp>
      <p:pic>
        <p:nvPicPr>
          <p:cNvPr id="135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lie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143" name="Clienti"/>
          <p:cNvSpPr txBox="1">
            <a:spLocks noGrp="1"/>
          </p:cNvSpPr>
          <p:nvPr>
            <p:ph type="body" sz="quarter" idx="21"/>
          </p:nvPr>
        </p:nvSpPr>
        <p:spPr>
          <a:xfrm>
            <a:off x="753665" y="778668"/>
            <a:ext cx="7487048" cy="143351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Clienti</a:t>
            </a:r>
          </a:p>
        </p:txBody>
      </p:sp>
      <p:sp>
        <p:nvSpPr>
          <p:cNvPr id="144" name="Immagine"/>
          <p:cNvSpPr>
            <a:spLocks noGrp="1"/>
          </p:cNvSpPr>
          <p:nvPr>
            <p:ph type="pic" sz="quarter" idx="22"/>
          </p:nvPr>
        </p:nvSpPr>
        <p:spPr>
          <a:xfrm>
            <a:off x="2009775" y="25281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5" name="Immagine"/>
          <p:cNvSpPr>
            <a:spLocks noGrp="1"/>
          </p:cNvSpPr>
          <p:nvPr>
            <p:ph type="pic" sz="quarter" idx="23"/>
          </p:nvPr>
        </p:nvSpPr>
        <p:spPr>
          <a:xfrm>
            <a:off x="6276975" y="25281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6" name="Immagine"/>
          <p:cNvSpPr>
            <a:spLocks noGrp="1"/>
          </p:cNvSpPr>
          <p:nvPr>
            <p:ph type="pic" sz="quarter" idx="24"/>
          </p:nvPr>
        </p:nvSpPr>
        <p:spPr>
          <a:xfrm>
            <a:off x="10544175" y="25281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Immagine"/>
          <p:cNvSpPr>
            <a:spLocks noGrp="1"/>
          </p:cNvSpPr>
          <p:nvPr>
            <p:ph type="pic" sz="quarter" idx="25"/>
          </p:nvPr>
        </p:nvSpPr>
        <p:spPr>
          <a:xfrm>
            <a:off x="14811375" y="25281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8" name="Immagine"/>
          <p:cNvSpPr>
            <a:spLocks noGrp="1"/>
          </p:cNvSpPr>
          <p:nvPr>
            <p:ph type="pic" sz="quarter" idx="26"/>
          </p:nvPr>
        </p:nvSpPr>
        <p:spPr>
          <a:xfrm>
            <a:off x="19078575" y="25281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9" name="Immagine"/>
          <p:cNvSpPr>
            <a:spLocks noGrp="1"/>
          </p:cNvSpPr>
          <p:nvPr>
            <p:ph type="pic" sz="quarter" idx="27"/>
          </p:nvPr>
        </p:nvSpPr>
        <p:spPr>
          <a:xfrm>
            <a:off x="2009775" y="43569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0" name="Immagine"/>
          <p:cNvSpPr>
            <a:spLocks noGrp="1"/>
          </p:cNvSpPr>
          <p:nvPr>
            <p:ph type="pic" sz="quarter" idx="28"/>
          </p:nvPr>
        </p:nvSpPr>
        <p:spPr>
          <a:xfrm>
            <a:off x="6276975" y="43569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1" name="Immagine"/>
          <p:cNvSpPr>
            <a:spLocks noGrp="1"/>
          </p:cNvSpPr>
          <p:nvPr>
            <p:ph type="pic" sz="quarter" idx="29"/>
          </p:nvPr>
        </p:nvSpPr>
        <p:spPr>
          <a:xfrm>
            <a:off x="10544175" y="43569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2" name="Immagine"/>
          <p:cNvSpPr>
            <a:spLocks noGrp="1"/>
          </p:cNvSpPr>
          <p:nvPr>
            <p:ph type="pic" sz="quarter" idx="30"/>
          </p:nvPr>
        </p:nvSpPr>
        <p:spPr>
          <a:xfrm>
            <a:off x="14811375" y="43569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3" name="Immagine"/>
          <p:cNvSpPr>
            <a:spLocks noGrp="1"/>
          </p:cNvSpPr>
          <p:nvPr>
            <p:ph type="pic" sz="quarter" idx="31"/>
          </p:nvPr>
        </p:nvSpPr>
        <p:spPr>
          <a:xfrm>
            <a:off x="19078575" y="43569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4" name="Immagine"/>
          <p:cNvSpPr>
            <a:spLocks noGrp="1"/>
          </p:cNvSpPr>
          <p:nvPr>
            <p:ph type="pic" sz="quarter" idx="32"/>
          </p:nvPr>
        </p:nvSpPr>
        <p:spPr>
          <a:xfrm>
            <a:off x="2009775" y="61857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5" name="Immagine"/>
          <p:cNvSpPr>
            <a:spLocks noGrp="1"/>
          </p:cNvSpPr>
          <p:nvPr>
            <p:ph type="pic" sz="quarter" idx="33"/>
          </p:nvPr>
        </p:nvSpPr>
        <p:spPr>
          <a:xfrm>
            <a:off x="6276975" y="61857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6" name="Immagine"/>
          <p:cNvSpPr>
            <a:spLocks noGrp="1"/>
          </p:cNvSpPr>
          <p:nvPr>
            <p:ph type="pic" sz="quarter" idx="34"/>
          </p:nvPr>
        </p:nvSpPr>
        <p:spPr>
          <a:xfrm>
            <a:off x="10544175" y="61857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7" name="Immagine"/>
          <p:cNvSpPr>
            <a:spLocks noGrp="1"/>
          </p:cNvSpPr>
          <p:nvPr>
            <p:ph type="pic" sz="quarter" idx="35"/>
          </p:nvPr>
        </p:nvSpPr>
        <p:spPr>
          <a:xfrm>
            <a:off x="14811375" y="61857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8" name="Immagine"/>
          <p:cNvSpPr>
            <a:spLocks noGrp="1"/>
          </p:cNvSpPr>
          <p:nvPr>
            <p:ph type="pic" sz="quarter" idx="36"/>
          </p:nvPr>
        </p:nvSpPr>
        <p:spPr>
          <a:xfrm>
            <a:off x="19078575" y="61857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9" name="Immagine"/>
          <p:cNvSpPr>
            <a:spLocks noGrp="1"/>
          </p:cNvSpPr>
          <p:nvPr>
            <p:ph type="pic" sz="quarter" idx="37"/>
          </p:nvPr>
        </p:nvSpPr>
        <p:spPr>
          <a:xfrm>
            <a:off x="2009775" y="80145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60" name="Immagine"/>
          <p:cNvSpPr>
            <a:spLocks noGrp="1"/>
          </p:cNvSpPr>
          <p:nvPr>
            <p:ph type="pic" sz="quarter" idx="38"/>
          </p:nvPr>
        </p:nvSpPr>
        <p:spPr>
          <a:xfrm>
            <a:off x="6276975" y="80145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61" name="Immagine"/>
          <p:cNvSpPr>
            <a:spLocks noGrp="1"/>
          </p:cNvSpPr>
          <p:nvPr>
            <p:ph type="pic" sz="quarter" idx="39"/>
          </p:nvPr>
        </p:nvSpPr>
        <p:spPr>
          <a:xfrm>
            <a:off x="10544175" y="80145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62" name="Immagine"/>
          <p:cNvSpPr>
            <a:spLocks noGrp="1"/>
          </p:cNvSpPr>
          <p:nvPr>
            <p:ph type="pic" sz="quarter" idx="40"/>
          </p:nvPr>
        </p:nvSpPr>
        <p:spPr>
          <a:xfrm>
            <a:off x="14811375" y="80145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63" name="Immagine"/>
          <p:cNvSpPr>
            <a:spLocks noGrp="1"/>
          </p:cNvSpPr>
          <p:nvPr>
            <p:ph type="pic" sz="quarter" idx="41"/>
          </p:nvPr>
        </p:nvSpPr>
        <p:spPr>
          <a:xfrm>
            <a:off x="19078575" y="80145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64" name="Immagine"/>
          <p:cNvSpPr>
            <a:spLocks noGrp="1"/>
          </p:cNvSpPr>
          <p:nvPr>
            <p:ph type="pic" sz="quarter" idx="42"/>
          </p:nvPr>
        </p:nvSpPr>
        <p:spPr>
          <a:xfrm>
            <a:off x="2009775" y="98433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65" name="Immagine"/>
          <p:cNvSpPr>
            <a:spLocks noGrp="1"/>
          </p:cNvSpPr>
          <p:nvPr>
            <p:ph type="pic" sz="quarter" idx="43"/>
          </p:nvPr>
        </p:nvSpPr>
        <p:spPr>
          <a:xfrm>
            <a:off x="6276975" y="98433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66" name="Immagine"/>
          <p:cNvSpPr>
            <a:spLocks noGrp="1"/>
          </p:cNvSpPr>
          <p:nvPr>
            <p:ph type="pic" sz="quarter" idx="44"/>
          </p:nvPr>
        </p:nvSpPr>
        <p:spPr>
          <a:xfrm>
            <a:off x="10544175" y="98433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67" name="Immagine"/>
          <p:cNvSpPr>
            <a:spLocks noGrp="1"/>
          </p:cNvSpPr>
          <p:nvPr>
            <p:ph type="pic" sz="quarter" idx="45"/>
          </p:nvPr>
        </p:nvSpPr>
        <p:spPr>
          <a:xfrm>
            <a:off x="14811375" y="98433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68" name="Immagine"/>
          <p:cNvSpPr>
            <a:spLocks noGrp="1"/>
          </p:cNvSpPr>
          <p:nvPr>
            <p:ph type="pic" sz="quarter" idx="46"/>
          </p:nvPr>
        </p:nvSpPr>
        <p:spPr>
          <a:xfrm>
            <a:off x="19078575" y="98433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pic>
        <p:nvPicPr>
          <p:cNvPr id="169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RIngraziamenti e contatti">
    <p:bg>
      <p:bgPr>
        <a:solidFill>
          <a:srgbClr val="5407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Immagine" descr="Immagine"/>
          <p:cNvPicPr>
            <a:picLocks noChangeAspect="1"/>
          </p:cNvPicPr>
          <p:nvPr/>
        </p:nvPicPr>
        <p:blipFill>
          <a:blip r:embed="rId2">
            <a:alphaModFix amt="19800"/>
          </a:blip>
          <a:stretch>
            <a:fillRect/>
          </a:stretch>
        </p:blipFill>
        <p:spPr>
          <a:xfrm>
            <a:off x="5046073" y="-7373224"/>
            <a:ext cx="32258100" cy="32242740"/>
          </a:xfrm>
          <a:prstGeom prst="rect">
            <a:avLst/>
          </a:prstGeom>
          <a:ln w="12700">
            <a:miter lim="400000"/>
          </a:ln>
        </p:spPr>
      </p:pic>
      <p:sp>
        <p:nvSpPr>
          <p:cNvPr id="177" name="Viale Monte Nero 17, Milano +02 80511 31 contact@eligovote.com…"/>
          <p:cNvSpPr txBox="1">
            <a:spLocks noGrp="1"/>
          </p:cNvSpPr>
          <p:nvPr>
            <p:ph type="body" sz="quarter" idx="21"/>
          </p:nvPr>
        </p:nvSpPr>
        <p:spPr>
          <a:xfrm>
            <a:off x="728520" y="10673395"/>
            <a:ext cx="7953640" cy="2456816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marL="0" indent="0">
              <a:buSzTx/>
              <a:buNone/>
              <a:defRPr sz="2200">
                <a:solidFill>
                  <a:srgbClr val="FFFFFF"/>
                </a:solidFill>
              </a:defRPr>
            </a:pPr>
            <a:r>
              <a:t>Viale Monte Nero 17, Milano</a:t>
            </a:r>
            <a:br/>
            <a:r>
              <a:rPr u="sng">
                <a:latin typeface="Roboto"/>
                <a:ea typeface="Roboto"/>
                <a:cs typeface="Roboto"/>
                <a:sym typeface="Roboto"/>
                <a:hlinkClick r:id="rId3"/>
              </a:rPr>
              <a:t>+02 80511 31</a:t>
            </a:r>
            <a:br>
              <a:rPr u="sng"/>
            </a:br>
            <a:r>
              <a:rPr u="sng">
                <a:latin typeface="Roboto"/>
                <a:ea typeface="Roboto"/>
                <a:cs typeface="Roboto"/>
                <a:sym typeface="Roboto"/>
                <a:hlinkClick r:id="rId4"/>
              </a:rPr>
              <a:t>contact@eligovote.com</a:t>
            </a:r>
          </a:p>
          <a:p>
            <a:pPr marL="0" indent="0">
              <a:buSzTx/>
              <a:buNone/>
              <a:defRPr sz="2200">
                <a:solidFill>
                  <a:srgbClr val="FFFFFF"/>
                </a:solidFill>
              </a:defRPr>
            </a:pPr>
            <a:r>
              <a:t>Copyright © 2024 ELIGO | ID Technology S.r.l. </a:t>
            </a:r>
            <a:br/>
            <a:r>
              <a:t>P.IVA: 11240660156</a:t>
            </a:r>
          </a:p>
        </p:txBody>
      </p:sp>
      <p:pic>
        <p:nvPicPr>
          <p:cNvPr id="178" name="Immagine" descr="Immagin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895" y="9083462"/>
            <a:ext cx="3578282" cy="1124354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RIngraziamenti e contatti 2">
    <p:bg>
      <p:bgPr>
        <a:solidFill>
          <a:srgbClr val="5407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Immagine" descr="Immagine"/>
          <p:cNvPicPr>
            <a:picLocks noChangeAspect="1"/>
          </p:cNvPicPr>
          <p:nvPr/>
        </p:nvPicPr>
        <p:blipFill>
          <a:blip r:embed="rId2">
            <a:alphaModFix amt="19800"/>
          </a:blip>
          <a:stretch>
            <a:fillRect/>
          </a:stretch>
        </p:blipFill>
        <p:spPr>
          <a:xfrm>
            <a:off x="-3212722" y="847899"/>
            <a:ext cx="32258100" cy="32242740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Viale Monte Nero 17, Milano +02 80511 31 contact@eligovote.com…"/>
          <p:cNvSpPr txBox="1">
            <a:spLocks noGrp="1"/>
          </p:cNvSpPr>
          <p:nvPr>
            <p:ph type="body" sz="quarter" idx="21"/>
          </p:nvPr>
        </p:nvSpPr>
        <p:spPr>
          <a:xfrm>
            <a:off x="728520" y="10673395"/>
            <a:ext cx="7953640" cy="2456816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marL="0" indent="0">
              <a:buSzTx/>
              <a:buNone/>
              <a:defRPr sz="2200">
                <a:solidFill>
                  <a:srgbClr val="FFFFFF"/>
                </a:solidFill>
              </a:defRPr>
            </a:pPr>
            <a:r>
              <a:t>Viale Monte Nero 17, Milano</a:t>
            </a:r>
            <a:br/>
            <a:r>
              <a:rPr u="sng">
                <a:latin typeface="Roboto"/>
                <a:ea typeface="Roboto"/>
                <a:cs typeface="Roboto"/>
                <a:sym typeface="Roboto"/>
                <a:hlinkClick r:id="rId3"/>
              </a:rPr>
              <a:t>+02 80511 31</a:t>
            </a:r>
            <a:br>
              <a:rPr u="sng"/>
            </a:br>
            <a:r>
              <a:rPr u="sng">
                <a:latin typeface="Roboto"/>
                <a:ea typeface="Roboto"/>
                <a:cs typeface="Roboto"/>
                <a:sym typeface="Roboto"/>
                <a:hlinkClick r:id="rId4"/>
              </a:rPr>
              <a:t>contact@eligovote.com</a:t>
            </a:r>
          </a:p>
          <a:p>
            <a:pPr marL="0" indent="0">
              <a:buSzTx/>
              <a:buNone/>
              <a:defRPr sz="2200">
                <a:solidFill>
                  <a:srgbClr val="FFFFFF"/>
                </a:solidFill>
              </a:defRPr>
            </a:pPr>
            <a:r>
              <a:t>Copyright © 2024 ELIGO | ID Technology S.r.l. </a:t>
            </a:r>
            <a:br/>
            <a:r>
              <a:t>P.IVA: 11240660156</a:t>
            </a:r>
          </a:p>
        </p:txBody>
      </p:sp>
      <p:pic>
        <p:nvPicPr>
          <p:cNvPr id="188" name="Immagine" descr="Immagin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895" y="9083462"/>
            <a:ext cx="3578282" cy="1124354"/>
          </a:xfrm>
          <a:prstGeom prst="rect">
            <a:avLst/>
          </a:prstGeom>
          <a:ln w="12700">
            <a:miter lim="400000"/>
          </a:ln>
        </p:spPr>
      </p:pic>
      <p:sp>
        <p:nvSpPr>
          <p:cNvPr id="189" name="Nome Cognome Job title +39 0123456789 nome@mail.com"/>
          <p:cNvSpPr txBox="1">
            <a:spLocks noGrp="1"/>
          </p:cNvSpPr>
          <p:nvPr>
            <p:ph type="body" sz="quarter" idx="22"/>
          </p:nvPr>
        </p:nvSpPr>
        <p:spPr>
          <a:xfrm>
            <a:off x="753665" y="778668"/>
            <a:ext cx="3333057" cy="2744789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2400">
                <a:solidFill>
                  <a:srgbClr val="FFFFFF"/>
                </a:solidFill>
              </a:defRPr>
            </a:pPr>
            <a:r>
              <a:t>Nome Cognome</a:t>
            </a:r>
            <a:br/>
            <a:r>
              <a:rPr>
                <a:solidFill>
                  <a:srgbClr val="DA4141"/>
                </a:solidFill>
                <a:latin typeface="Aspekta 700"/>
                <a:ea typeface="Aspekta 700"/>
                <a:cs typeface="Aspekta 700"/>
                <a:sym typeface="Aspekta 700"/>
              </a:rPr>
              <a:t>Job title</a:t>
            </a:r>
            <a:br>
              <a:rPr>
                <a:solidFill>
                  <a:srgbClr val="DA4141"/>
                </a:solidFill>
                <a:latin typeface="Aspekta 700"/>
                <a:ea typeface="Aspekta 700"/>
                <a:cs typeface="Aspekta 700"/>
                <a:sym typeface="Aspekta 700"/>
              </a:rPr>
            </a:br>
            <a:r>
              <a:rPr u="sng">
                <a:latin typeface="Roboto"/>
                <a:ea typeface="Roboto"/>
                <a:cs typeface="Roboto"/>
                <a:sym typeface="Roboto"/>
                <a:hlinkClick r:id="rId3"/>
              </a:rPr>
              <a:t>+39 0123456789</a:t>
            </a:r>
            <a:br/>
            <a:r>
              <a:t>nome@mail.com</a:t>
            </a:r>
          </a:p>
        </p:txBody>
      </p:sp>
      <p:sp>
        <p:nvSpPr>
          <p:cNvPr id="190" name="Nome Cognome Job title +39 0123456789 nome@mail.com"/>
          <p:cNvSpPr txBox="1">
            <a:spLocks noGrp="1"/>
          </p:cNvSpPr>
          <p:nvPr>
            <p:ph type="body" sz="quarter" idx="23"/>
          </p:nvPr>
        </p:nvSpPr>
        <p:spPr>
          <a:xfrm>
            <a:off x="4716065" y="778668"/>
            <a:ext cx="3333057" cy="2744789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2400">
                <a:solidFill>
                  <a:srgbClr val="FFFFFF"/>
                </a:solidFill>
              </a:defRPr>
            </a:pPr>
            <a:r>
              <a:t>Nome Cognome</a:t>
            </a:r>
            <a:br/>
            <a:r>
              <a:rPr>
                <a:solidFill>
                  <a:srgbClr val="DA4141"/>
                </a:solidFill>
                <a:latin typeface="Aspekta 700"/>
                <a:ea typeface="Aspekta 700"/>
                <a:cs typeface="Aspekta 700"/>
                <a:sym typeface="Aspekta 700"/>
              </a:rPr>
              <a:t>Job title</a:t>
            </a:r>
            <a:br>
              <a:rPr>
                <a:solidFill>
                  <a:srgbClr val="DA4141"/>
                </a:solidFill>
                <a:latin typeface="Aspekta 700"/>
                <a:ea typeface="Aspekta 700"/>
                <a:cs typeface="Aspekta 700"/>
                <a:sym typeface="Aspekta 700"/>
              </a:rPr>
            </a:br>
            <a:r>
              <a:rPr u="sng">
                <a:latin typeface="Roboto"/>
                <a:ea typeface="Roboto"/>
                <a:cs typeface="Roboto"/>
                <a:sym typeface="Roboto"/>
                <a:hlinkClick r:id="rId3"/>
              </a:rPr>
              <a:t>+39 0123456789</a:t>
            </a:r>
            <a:br/>
            <a:r>
              <a:t>nome@mail.com</a:t>
            </a:r>
          </a:p>
        </p:txBody>
      </p:sp>
      <p:sp>
        <p:nvSpPr>
          <p:cNvPr id="191" name="Nome Cognome Job title +39 0123456789 nome@mail.com"/>
          <p:cNvSpPr txBox="1">
            <a:spLocks noGrp="1"/>
          </p:cNvSpPr>
          <p:nvPr>
            <p:ph type="body" sz="quarter" idx="24"/>
          </p:nvPr>
        </p:nvSpPr>
        <p:spPr>
          <a:xfrm>
            <a:off x="8678465" y="778668"/>
            <a:ext cx="3333057" cy="2744789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2400">
                <a:solidFill>
                  <a:srgbClr val="FFFFFF"/>
                </a:solidFill>
              </a:defRPr>
            </a:pPr>
            <a:r>
              <a:t>Nome Cognome</a:t>
            </a:r>
            <a:br/>
            <a:r>
              <a:rPr>
                <a:solidFill>
                  <a:srgbClr val="DA4141"/>
                </a:solidFill>
                <a:latin typeface="Aspekta 700"/>
                <a:ea typeface="Aspekta 700"/>
                <a:cs typeface="Aspekta 700"/>
                <a:sym typeface="Aspekta 700"/>
              </a:rPr>
              <a:t>Job title</a:t>
            </a:r>
            <a:br>
              <a:rPr>
                <a:solidFill>
                  <a:srgbClr val="DA4141"/>
                </a:solidFill>
                <a:latin typeface="Aspekta 700"/>
                <a:ea typeface="Aspekta 700"/>
                <a:cs typeface="Aspekta 700"/>
                <a:sym typeface="Aspekta 700"/>
              </a:rPr>
            </a:br>
            <a:r>
              <a:rPr u="sng">
                <a:latin typeface="Roboto"/>
                <a:ea typeface="Roboto"/>
                <a:cs typeface="Roboto"/>
                <a:sym typeface="Roboto"/>
                <a:hlinkClick r:id="rId3"/>
              </a:rPr>
              <a:t>+39 0123456789</a:t>
            </a:r>
            <a:br/>
            <a:r>
              <a:t>nome@mail.com</a:t>
            </a:r>
          </a:p>
        </p:txBody>
      </p:sp>
      <p:sp>
        <p:nvSpPr>
          <p:cNvPr id="192" name="Nome Cognome Job title +39 0123456789 nome@mail.com"/>
          <p:cNvSpPr txBox="1">
            <a:spLocks noGrp="1"/>
          </p:cNvSpPr>
          <p:nvPr>
            <p:ph type="body" sz="quarter" idx="25"/>
          </p:nvPr>
        </p:nvSpPr>
        <p:spPr>
          <a:xfrm>
            <a:off x="12640865" y="778668"/>
            <a:ext cx="3333057" cy="2744789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2400">
                <a:solidFill>
                  <a:srgbClr val="FFFFFF"/>
                </a:solidFill>
              </a:defRPr>
            </a:pPr>
            <a:r>
              <a:t>Nome Cognome</a:t>
            </a:r>
            <a:br/>
            <a:r>
              <a:rPr>
                <a:solidFill>
                  <a:srgbClr val="DA4141"/>
                </a:solidFill>
                <a:latin typeface="Aspekta 700"/>
                <a:ea typeface="Aspekta 700"/>
                <a:cs typeface="Aspekta 700"/>
                <a:sym typeface="Aspekta 700"/>
              </a:rPr>
              <a:t>Job title</a:t>
            </a:r>
            <a:br>
              <a:rPr>
                <a:solidFill>
                  <a:srgbClr val="DA4141"/>
                </a:solidFill>
                <a:latin typeface="Aspekta 700"/>
                <a:ea typeface="Aspekta 700"/>
                <a:cs typeface="Aspekta 700"/>
                <a:sym typeface="Aspekta 700"/>
              </a:rPr>
            </a:br>
            <a:r>
              <a:rPr u="sng">
                <a:latin typeface="Roboto"/>
                <a:ea typeface="Roboto"/>
                <a:cs typeface="Roboto"/>
                <a:sym typeface="Roboto"/>
                <a:hlinkClick r:id="rId3"/>
              </a:rPr>
              <a:t>+39 0123456789</a:t>
            </a:r>
            <a:br/>
            <a:r>
              <a:t>nome@mail.com</a:t>
            </a:r>
          </a:p>
        </p:txBody>
      </p:sp>
      <p:sp>
        <p:nvSpPr>
          <p:cNvPr id="193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lenco icon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201" name="Risorsa 2@2x-100.jpg"/>
          <p:cNvSpPr>
            <a:spLocks noGrp="1"/>
          </p:cNvSpPr>
          <p:nvPr>
            <p:ph type="pic" sz="quarter" idx="21"/>
          </p:nvPr>
        </p:nvSpPr>
        <p:spPr>
          <a:xfrm>
            <a:off x="13763947" y="2113039"/>
            <a:ext cx="1646735" cy="164673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02" name="Caratteristica"/>
          <p:cNvSpPr txBox="1">
            <a:spLocks noGrp="1"/>
          </p:cNvSpPr>
          <p:nvPr>
            <p:ph type="body" sz="quarter" idx="22"/>
          </p:nvPr>
        </p:nvSpPr>
        <p:spPr>
          <a:xfrm>
            <a:off x="11734296" y="3845109"/>
            <a:ext cx="5706037" cy="6254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>
              <a:buSzTx/>
              <a:buNone/>
              <a:defRPr>
                <a:solidFill>
                  <a:srgbClr val="DA414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203" name="Breve descrizione della caratteristica, breve descrizione della caratteristica."/>
          <p:cNvSpPr txBox="1">
            <a:spLocks noGrp="1"/>
          </p:cNvSpPr>
          <p:nvPr>
            <p:ph type="body" sz="quarter" idx="23"/>
          </p:nvPr>
        </p:nvSpPr>
        <p:spPr>
          <a:xfrm>
            <a:off x="12123581" y="4644821"/>
            <a:ext cx="4927467" cy="149415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>
              <a:buSzTx/>
              <a:buNone/>
            </a:lvl1pPr>
          </a:lstStyle>
          <a:p>
            <a:r>
              <a:t>Breve descrizione della caratteristica, breve descrizione della caratteristica.</a:t>
            </a:r>
          </a:p>
        </p:txBody>
      </p:sp>
      <p:sp>
        <p:nvSpPr>
          <p:cNvPr id="204" name="Risorsa 4@2x.png"/>
          <p:cNvSpPr>
            <a:spLocks noGrp="1"/>
          </p:cNvSpPr>
          <p:nvPr>
            <p:ph type="pic" sz="quarter" idx="24"/>
          </p:nvPr>
        </p:nvSpPr>
        <p:spPr>
          <a:xfrm>
            <a:off x="19786761" y="2113039"/>
            <a:ext cx="1666108" cy="164673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05" name="Caratteristica"/>
          <p:cNvSpPr txBox="1">
            <a:spLocks noGrp="1"/>
          </p:cNvSpPr>
          <p:nvPr>
            <p:ph type="body" sz="quarter" idx="25"/>
          </p:nvPr>
        </p:nvSpPr>
        <p:spPr>
          <a:xfrm>
            <a:off x="17794430" y="3845109"/>
            <a:ext cx="5650771" cy="6254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>
              <a:buSzTx/>
              <a:buNone/>
              <a:defRPr>
                <a:solidFill>
                  <a:srgbClr val="DA414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206" name="Risorsa 3@2x.png"/>
          <p:cNvSpPr>
            <a:spLocks noGrp="1"/>
          </p:cNvSpPr>
          <p:nvPr>
            <p:ph type="pic" sz="quarter" idx="26"/>
          </p:nvPr>
        </p:nvSpPr>
        <p:spPr>
          <a:xfrm>
            <a:off x="13750131" y="7492279"/>
            <a:ext cx="1646734" cy="16467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07" name="Caratteristica"/>
          <p:cNvSpPr txBox="1">
            <a:spLocks noGrp="1"/>
          </p:cNvSpPr>
          <p:nvPr>
            <p:ph type="body" sz="quarter" idx="27"/>
          </p:nvPr>
        </p:nvSpPr>
        <p:spPr>
          <a:xfrm>
            <a:off x="11720480" y="9224349"/>
            <a:ext cx="5706037" cy="6254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>
              <a:buSzTx/>
              <a:buNone/>
              <a:defRPr>
                <a:solidFill>
                  <a:srgbClr val="DA414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208" name="Breve descrizione della caratteristica, breve descrizione della caratteristica."/>
          <p:cNvSpPr txBox="1">
            <a:spLocks noGrp="1"/>
          </p:cNvSpPr>
          <p:nvPr>
            <p:ph type="body" sz="quarter" idx="28"/>
          </p:nvPr>
        </p:nvSpPr>
        <p:spPr>
          <a:xfrm>
            <a:off x="12091609" y="10024061"/>
            <a:ext cx="4963780" cy="149415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>
              <a:buSzTx/>
              <a:buNone/>
            </a:lvl1pPr>
          </a:lstStyle>
          <a:p>
            <a:r>
              <a:t>Breve descrizione della caratteristica, breve descrizione della caratteristica.</a:t>
            </a:r>
          </a:p>
        </p:txBody>
      </p:sp>
      <p:sp>
        <p:nvSpPr>
          <p:cNvPr id="209" name="Risorsa 5@2x.png"/>
          <p:cNvSpPr>
            <a:spLocks noGrp="1"/>
          </p:cNvSpPr>
          <p:nvPr>
            <p:ph type="pic" sz="quarter" idx="29"/>
          </p:nvPr>
        </p:nvSpPr>
        <p:spPr>
          <a:xfrm>
            <a:off x="19782631" y="7492279"/>
            <a:ext cx="1646734" cy="16467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0" name="Caratteristica"/>
          <p:cNvSpPr txBox="1">
            <a:spLocks noGrp="1"/>
          </p:cNvSpPr>
          <p:nvPr>
            <p:ph type="body" sz="quarter" idx="30"/>
          </p:nvPr>
        </p:nvSpPr>
        <p:spPr>
          <a:xfrm>
            <a:off x="17784681" y="9224349"/>
            <a:ext cx="5642636" cy="6254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>
              <a:buSzTx/>
              <a:buNone/>
              <a:defRPr>
                <a:solidFill>
                  <a:srgbClr val="DA414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211" name="Linea"/>
          <p:cNvSpPr/>
          <p:nvPr/>
        </p:nvSpPr>
        <p:spPr>
          <a:xfrm flipH="1" flipV="1">
            <a:off x="17584092" y="1797396"/>
            <a:ext cx="38945" cy="10121207"/>
          </a:xfrm>
          <a:prstGeom prst="line">
            <a:avLst/>
          </a:prstGeom>
          <a:ln w="25400">
            <a:solidFill>
              <a:srgbClr val="D5D5D5"/>
            </a:solidFill>
            <a:miter lim="400000"/>
          </a:ln>
        </p:spPr>
        <p:txBody>
          <a:bodyPr lIns="71437" tIns="71437" rIns="71437" bIns="71437" anchor="ctr"/>
          <a:lstStyle/>
          <a:p>
            <a:endParaRPr/>
          </a:p>
        </p:txBody>
      </p:sp>
      <p:sp>
        <p:nvSpPr>
          <p:cNvPr id="212" name="Linea"/>
          <p:cNvSpPr/>
          <p:nvPr/>
        </p:nvSpPr>
        <p:spPr>
          <a:xfrm>
            <a:off x="11580497" y="6858000"/>
            <a:ext cx="12046136" cy="0"/>
          </a:xfrm>
          <a:prstGeom prst="line">
            <a:avLst/>
          </a:prstGeom>
          <a:ln w="25400">
            <a:solidFill>
              <a:srgbClr val="D5D5D5"/>
            </a:solidFill>
            <a:miter lim="400000"/>
          </a:ln>
        </p:spPr>
        <p:txBody>
          <a:bodyPr lIns="71437" tIns="71437" rIns="71437" bIns="71437" anchor="ctr"/>
          <a:lstStyle/>
          <a:p>
            <a:endParaRPr/>
          </a:p>
        </p:txBody>
      </p:sp>
      <p:sp>
        <p:nvSpPr>
          <p:cNvPr id="213" name="Breve descrizione della caratteristica, breve descrizione della caratteristica."/>
          <p:cNvSpPr txBox="1">
            <a:spLocks noGrp="1"/>
          </p:cNvSpPr>
          <p:nvPr>
            <p:ph type="body" sz="quarter" idx="31"/>
          </p:nvPr>
        </p:nvSpPr>
        <p:spPr>
          <a:xfrm>
            <a:off x="18156031" y="4644821"/>
            <a:ext cx="4927467" cy="149415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>
              <a:buSzTx/>
              <a:buNone/>
            </a:lvl1pPr>
          </a:lstStyle>
          <a:p>
            <a:r>
              <a:t>Breve descrizione della caratteristica, breve descrizione della caratteristica.</a:t>
            </a:r>
          </a:p>
        </p:txBody>
      </p:sp>
      <p:sp>
        <p:nvSpPr>
          <p:cNvPr id="214" name="Breve descrizione della caratteristica, breve descrizione della caratteristica."/>
          <p:cNvSpPr txBox="1">
            <a:spLocks noGrp="1"/>
          </p:cNvSpPr>
          <p:nvPr>
            <p:ph type="body" sz="quarter" idx="32"/>
          </p:nvPr>
        </p:nvSpPr>
        <p:spPr>
          <a:xfrm>
            <a:off x="18124059" y="10024061"/>
            <a:ext cx="4963780" cy="149415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>
              <a:buSzTx/>
              <a:buNone/>
            </a:lvl1pPr>
          </a:lstStyle>
          <a:p>
            <a:r>
              <a:t>Breve descrizione della caratteristica, breve descrizione della caratteristica.</a:t>
            </a:r>
          </a:p>
        </p:txBody>
      </p:sp>
      <p:sp>
        <p:nvSpPr>
          <p:cNvPr id="215" name="Intestazione"/>
          <p:cNvSpPr txBox="1">
            <a:spLocks noGrp="1"/>
          </p:cNvSpPr>
          <p:nvPr>
            <p:ph type="body" sz="quarter" idx="33"/>
          </p:nvPr>
        </p:nvSpPr>
        <p:spPr>
          <a:xfrm>
            <a:off x="771453" y="1692535"/>
            <a:ext cx="3715625" cy="708453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700"/>
                <a:ea typeface="Aspekta 700"/>
                <a:cs typeface="Aspekta 700"/>
                <a:sym typeface="Aspekta 700"/>
              </a:defRPr>
            </a:lvl1pPr>
          </a:lstStyle>
          <a:p>
            <a:r>
              <a:t>Intestazione</a:t>
            </a:r>
          </a:p>
        </p:txBody>
      </p:sp>
      <p:sp>
        <p:nvSpPr>
          <p:cNvPr id="216" name="Questo è un titolo, questo è un titolo."/>
          <p:cNvSpPr txBox="1">
            <a:spLocks noGrp="1"/>
          </p:cNvSpPr>
          <p:nvPr>
            <p:ph type="body" sz="quarter" idx="34"/>
          </p:nvPr>
        </p:nvSpPr>
        <p:spPr>
          <a:xfrm>
            <a:off x="771453" y="2166970"/>
            <a:ext cx="10690703" cy="295642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8400" spc="-168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Questo è un titolo, questo è un titolo.</a:t>
            </a:r>
          </a:p>
        </p:txBody>
      </p:sp>
      <p:sp>
        <p:nvSpPr>
          <p:cNvPr id="217" name="Descrizione dell’argomento di cui si sta parlando, descrizione dell’argomento di cui si sta parlando, descrizione dell’argomento di cui si sta parlando, descrizione dell’argomento di cui si sta parlando,"/>
          <p:cNvSpPr txBox="1">
            <a:spLocks noGrp="1"/>
          </p:cNvSpPr>
          <p:nvPr>
            <p:ph type="body" sz="quarter" idx="35"/>
          </p:nvPr>
        </p:nvSpPr>
        <p:spPr>
          <a:xfrm>
            <a:off x="744672" y="5205204"/>
            <a:ext cx="10744265" cy="149415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SzTx/>
              <a:buNone/>
            </a:lvl1pPr>
          </a:lstStyle>
          <a:p>
            <a:r>
              <a:t>Descrizione dell’argomento di cui si sta parlando, descrizione dell’argomento di cui si sta parlando, descrizione dell’argomento di cui si sta parlando, descrizione dell’argomento di cui si sta parlando, </a:t>
            </a:r>
          </a:p>
        </p:txBody>
      </p:sp>
      <p:pic>
        <p:nvPicPr>
          <p:cNvPr id="218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lenco icone 3 cop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226" name="Risorsa 17@2x.png"/>
          <p:cNvSpPr>
            <a:spLocks noGrp="1"/>
          </p:cNvSpPr>
          <p:nvPr>
            <p:ph type="pic" sz="quarter" idx="21"/>
          </p:nvPr>
        </p:nvSpPr>
        <p:spPr>
          <a:xfrm>
            <a:off x="772328" y="7167345"/>
            <a:ext cx="1646735" cy="165415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7" name="Caratteristica"/>
          <p:cNvSpPr txBox="1">
            <a:spLocks noGrp="1"/>
          </p:cNvSpPr>
          <p:nvPr>
            <p:ph type="body" sz="quarter" idx="22"/>
          </p:nvPr>
        </p:nvSpPr>
        <p:spPr>
          <a:xfrm>
            <a:off x="772328" y="8903124"/>
            <a:ext cx="4927467" cy="6254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  <a:defRPr>
                <a:solidFill>
                  <a:srgbClr val="DA414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228" name="Breve descrizione della caratteristica, breve descrizione della caratteristica."/>
          <p:cNvSpPr txBox="1">
            <a:spLocks noGrp="1"/>
          </p:cNvSpPr>
          <p:nvPr>
            <p:ph type="body" sz="quarter" idx="23"/>
          </p:nvPr>
        </p:nvSpPr>
        <p:spPr>
          <a:xfrm>
            <a:off x="772328" y="9702836"/>
            <a:ext cx="4927467" cy="149415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</a:lvl1pPr>
          </a:lstStyle>
          <a:p>
            <a:r>
              <a:t>Breve descrizione della caratteristica, breve descrizione della caratteristica.</a:t>
            </a:r>
          </a:p>
        </p:txBody>
      </p:sp>
      <p:sp>
        <p:nvSpPr>
          <p:cNvPr id="229" name="Risorsa 21@2x.png"/>
          <p:cNvSpPr>
            <a:spLocks noGrp="1"/>
          </p:cNvSpPr>
          <p:nvPr>
            <p:ph type="pic" sz="quarter" idx="24"/>
          </p:nvPr>
        </p:nvSpPr>
        <p:spPr>
          <a:xfrm>
            <a:off x="18692043" y="7202893"/>
            <a:ext cx="1646735" cy="164673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30" name="Caratteristica"/>
          <p:cNvSpPr txBox="1">
            <a:spLocks noGrp="1"/>
          </p:cNvSpPr>
          <p:nvPr>
            <p:ph type="body" sz="quarter" idx="25"/>
          </p:nvPr>
        </p:nvSpPr>
        <p:spPr>
          <a:xfrm>
            <a:off x="18692043" y="8934963"/>
            <a:ext cx="4874064" cy="6254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  <a:defRPr>
                <a:solidFill>
                  <a:srgbClr val="DA414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231" name="Risorsa 20@2x.png"/>
          <p:cNvSpPr>
            <a:spLocks noGrp="1"/>
          </p:cNvSpPr>
          <p:nvPr>
            <p:ph type="pic" sz="quarter" idx="26"/>
          </p:nvPr>
        </p:nvSpPr>
        <p:spPr>
          <a:xfrm>
            <a:off x="6701844" y="7167345"/>
            <a:ext cx="1646735" cy="165415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32" name="Caratteristica"/>
          <p:cNvSpPr txBox="1">
            <a:spLocks noGrp="1"/>
          </p:cNvSpPr>
          <p:nvPr>
            <p:ph type="body" sz="quarter" idx="27"/>
          </p:nvPr>
        </p:nvSpPr>
        <p:spPr>
          <a:xfrm>
            <a:off x="6701844" y="8903124"/>
            <a:ext cx="4952389" cy="6254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  <a:defRPr>
                <a:solidFill>
                  <a:srgbClr val="DA414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233" name="Breve descrizione della caratteristica, breve descrizione della caratteristica."/>
          <p:cNvSpPr txBox="1">
            <a:spLocks noGrp="1"/>
          </p:cNvSpPr>
          <p:nvPr>
            <p:ph type="body" sz="quarter" idx="28"/>
          </p:nvPr>
        </p:nvSpPr>
        <p:spPr>
          <a:xfrm>
            <a:off x="6701844" y="9702836"/>
            <a:ext cx="4963780" cy="149415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</a:lvl1pPr>
          </a:lstStyle>
          <a:p>
            <a:r>
              <a:t>Breve descrizione della caratteristica, breve descrizione della caratteristica.</a:t>
            </a:r>
          </a:p>
        </p:txBody>
      </p:sp>
      <p:sp>
        <p:nvSpPr>
          <p:cNvPr id="234" name="Risorsa 22@2x.png"/>
          <p:cNvSpPr>
            <a:spLocks noGrp="1"/>
          </p:cNvSpPr>
          <p:nvPr>
            <p:ph type="pic" sz="quarter" idx="29"/>
          </p:nvPr>
        </p:nvSpPr>
        <p:spPr>
          <a:xfrm>
            <a:off x="12714668" y="7139215"/>
            <a:ext cx="1654152" cy="16467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35" name="Caratteristica"/>
          <p:cNvSpPr txBox="1">
            <a:spLocks noGrp="1"/>
          </p:cNvSpPr>
          <p:nvPr>
            <p:ph type="body" sz="quarter" idx="30"/>
          </p:nvPr>
        </p:nvSpPr>
        <p:spPr>
          <a:xfrm>
            <a:off x="12718376" y="8871285"/>
            <a:ext cx="4814743" cy="6254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  <a:defRPr>
                <a:solidFill>
                  <a:srgbClr val="DA414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236" name="Breve descrizione della caratteristica, breve descrizione della caratteristica."/>
          <p:cNvSpPr txBox="1">
            <a:spLocks noGrp="1"/>
          </p:cNvSpPr>
          <p:nvPr>
            <p:ph type="body" sz="quarter" idx="31"/>
          </p:nvPr>
        </p:nvSpPr>
        <p:spPr>
          <a:xfrm>
            <a:off x="18692043" y="9734675"/>
            <a:ext cx="4927467" cy="149415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</a:lvl1pPr>
          </a:lstStyle>
          <a:p>
            <a:r>
              <a:t>Breve descrizione della caratteristica, breve descrizione della caratteristica.</a:t>
            </a:r>
          </a:p>
        </p:txBody>
      </p:sp>
      <p:sp>
        <p:nvSpPr>
          <p:cNvPr id="237" name="Breve descrizione della caratteristica, breve descrizione della caratteristica."/>
          <p:cNvSpPr txBox="1">
            <a:spLocks noGrp="1"/>
          </p:cNvSpPr>
          <p:nvPr>
            <p:ph type="body" sz="quarter" idx="32"/>
          </p:nvPr>
        </p:nvSpPr>
        <p:spPr>
          <a:xfrm>
            <a:off x="12718376" y="9670997"/>
            <a:ext cx="4963780" cy="149415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</a:lvl1pPr>
          </a:lstStyle>
          <a:p>
            <a:r>
              <a:t>Breve descrizione della caratteristica, breve descrizione della caratteristica.</a:t>
            </a:r>
          </a:p>
        </p:txBody>
      </p:sp>
      <p:sp>
        <p:nvSpPr>
          <p:cNvPr id="238" name="Intestazione"/>
          <p:cNvSpPr txBox="1">
            <a:spLocks noGrp="1"/>
          </p:cNvSpPr>
          <p:nvPr>
            <p:ph type="body" sz="quarter" idx="33"/>
          </p:nvPr>
        </p:nvSpPr>
        <p:spPr>
          <a:xfrm>
            <a:off x="771453" y="778135"/>
            <a:ext cx="3715625" cy="708453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700"/>
                <a:ea typeface="Aspekta 700"/>
                <a:cs typeface="Aspekta 700"/>
                <a:sym typeface="Aspekta 700"/>
              </a:defRPr>
            </a:lvl1pPr>
          </a:lstStyle>
          <a:p>
            <a:r>
              <a:t>Intestazione</a:t>
            </a:r>
          </a:p>
        </p:txBody>
      </p:sp>
      <p:sp>
        <p:nvSpPr>
          <p:cNvPr id="239" name="Questo è un titolo, questo è un titolo."/>
          <p:cNvSpPr txBox="1">
            <a:spLocks noGrp="1"/>
          </p:cNvSpPr>
          <p:nvPr>
            <p:ph type="body" sz="quarter" idx="34"/>
          </p:nvPr>
        </p:nvSpPr>
        <p:spPr>
          <a:xfrm>
            <a:off x="771453" y="1252570"/>
            <a:ext cx="10690703" cy="295642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8400" spc="-168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Questo è un titolo, questo è un titolo.</a:t>
            </a:r>
          </a:p>
        </p:txBody>
      </p:sp>
      <p:sp>
        <p:nvSpPr>
          <p:cNvPr id="240" name="Descrizione dell’argomento di cui si sta parlando, descrizione dell’argomento di cui si sta parlando, descrizione dell’argomento di cui si sta parlando, descrizione dell’argomento di cui si sta parlando,"/>
          <p:cNvSpPr txBox="1">
            <a:spLocks noGrp="1"/>
          </p:cNvSpPr>
          <p:nvPr>
            <p:ph type="body" sz="quarter" idx="35"/>
          </p:nvPr>
        </p:nvSpPr>
        <p:spPr>
          <a:xfrm>
            <a:off x="744672" y="4290804"/>
            <a:ext cx="10744265" cy="149415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SzTx/>
              <a:buNone/>
            </a:lvl1pPr>
          </a:lstStyle>
          <a:p>
            <a:r>
              <a:t>Descrizione dell’argomento di cui si sta parlando, descrizione dell’argomento di cui si sta parlando, descrizione dell’argomento di cui si sta parlando, descrizione dell’argomento di cui si sta parlando, </a:t>
            </a:r>
          </a:p>
        </p:txBody>
      </p:sp>
      <p:pic>
        <p:nvPicPr>
          <p:cNvPr id="241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lenco con ico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249" name="Titolo della slide"/>
          <p:cNvSpPr txBox="1">
            <a:spLocks noGrp="1"/>
          </p:cNvSpPr>
          <p:nvPr>
            <p:ph type="body" sz="quarter" idx="21"/>
          </p:nvPr>
        </p:nvSpPr>
        <p:spPr>
          <a:xfrm>
            <a:off x="779065" y="769213"/>
            <a:ext cx="19197223" cy="1364257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Titolo della slide</a:t>
            </a:r>
          </a:p>
        </p:txBody>
      </p:sp>
      <p:sp>
        <p:nvSpPr>
          <p:cNvPr id="250" name="Risorsa 11@2x.png"/>
          <p:cNvSpPr>
            <a:spLocks noGrp="1"/>
          </p:cNvSpPr>
          <p:nvPr>
            <p:ph type="pic" sz="quarter" idx="22"/>
          </p:nvPr>
        </p:nvSpPr>
        <p:spPr>
          <a:xfrm>
            <a:off x="779722" y="2778922"/>
            <a:ext cx="1654152" cy="16467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51" name="Caratteristica"/>
          <p:cNvSpPr txBox="1">
            <a:spLocks noGrp="1"/>
          </p:cNvSpPr>
          <p:nvPr>
            <p:ph type="body" sz="quarter" idx="23"/>
          </p:nvPr>
        </p:nvSpPr>
        <p:spPr>
          <a:xfrm>
            <a:off x="769540" y="4610427"/>
            <a:ext cx="3401716" cy="6254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  <a:defRPr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252" name="Breve descrizione della caratteristica, breve descrizione della caratteristica."/>
          <p:cNvSpPr txBox="1">
            <a:spLocks noGrp="1"/>
          </p:cNvSpPr>
          <p:nvPr>
            <p:ph type="body" sz="quarter" idx="24"/>
          </p:nvPr>
        </p:nvSpPr>
        <p:spPr>
          <a:xfrm>
            <a:off x="777684" y="5300978"/>
            <a:ext cx="6160855" cy="10598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</a:lvl1pPr>
          </a:lstStyle>
          <a:p>
            <a:r>
              <a:t>Breve descrizione della caratteristica, breve descrizione della caratteristica.</a:t>
            </a:r>
          </a:p>
        </p:txBody>
      </p:sp>
      <p:sp>
        <p:nvSpPr>
          <p:cNvPr id="253" name="Risorsa 10@2x.png"/>
          <p:cNvSpPr>
            <a:spLocks noGrp="1"/>
          </p:cNvSpPr>
          <p:nvPr>
            <p:ph type="pic" sz="quarter" idx="25"/>
          </p:nvPr>
        </p:nvSpPr>
        <p:spPr>
          <a:xfrm>
            <a:off x="9121392" y="2775213"/>
            <a:ext cx="1646734" cy="165415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54" name="Caratteristica"/>
          <p:cNvSpPr txBox="1">
            <a:spLocks noGrp="1"/>
          </p:cNvSpPr>
          <p:nvPr>
            <p:ph type="body" sz="quarter" idx="26"/>
          </p:nvPr>
        </p:nvSpPr>
        <p:spPr>
          <a:xfrm>
            <a:off x="9107501" y="4610427"/>
            <a:ext cx="3401716" cy="6254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  <a:defRPr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255" name="Breve descrizione della caratteristica, breve descrizione della caratteristica."/>
          <p:cNvSpPr txBox="1">
            <a:spLocks noGrp="1"/>
          </p:cNvSpPr>
          <p:nvPr>
            <p:ph type="body" sz="quarter" idx="27"/>
          </p:nvPr>
        </p:nvSpPr>
        <p:spPr>
          <a:xfrm>
            <a:off x="9115645" y="5300978"/>
            <a:ext cx="6160855" cy="10598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</a:lvl1pPr>
          </a:lstStyle>
          <a:p>
            <a:r>
              <a:t>Breve descrizione della caratteristica, breve descrizione della caratteristica.</a:t>
            </a:r>
          </a:p>
        </p:txBody>
      </p:sp>
      <p:sp>
        <p:nvSpPr>
          <p:cNvPr id="256" name="Risorsa 13@2x.png"/>
          <p:cNvSpPr>
            <a:spLocks noGrp="1"/>
          </p:cNvSpPr>
          <p:nvPr>
            <p:ph type="pic" sz="quarter" idx="28"/>
          </p:nvPr>
        </p:nvSpPr>
        <p:spPr>
          <a:xfrm>
            <a:off x="17467496" y="2775213"/>
            <a:ext cx="1646735" cy="165415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57" name="Caratteristica"/>
          <p:cNvSpPr txBox="1">
            <a:spLocks noGrp="1"/>
          </p:cNvSpPr>
          <p:nvPr>
            <p:ph type="body" sz="quarter" idx="29"/>
          </p:nvPr>
        </p:nvSpPr>
        <p:spPr>
          <a:xfrm>
            <a:off x="17453605" y="4610427"/>
            <a:ext cx="3401716" cy="6254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  <a:defRPr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258" name="Breve descrizione della caratteristica, breve descrizione della caratteristica."/>
          <p:cNvSpPr txBox="1">
            <a:spLocks noGrp="1"/>
          </p:cNvSpPr>
          <p:nvPr>
            <p:ph type="body" sz="quarter" idx="30"/>
          </p:nvPr>
        </p:nvSpPr>
        <p:spPr>
          <a:xfrm>
            <a:off x="17461749" y="5300978"/>
            <a:ext cx="6160855" cy="10598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</a:lvl1pPr>
          </a:lstStyle>
          <a:p>
            <a:r>
              <a:t>Breve descrizione della caratteristica, breve descrizione della caratteristica.</a:t>
            </a:r>
          </a:p>
        </p:txBody>
      </p:sp>
      <p:sp>
        <p:nvSpPr>
          <p:cNvPr id="259" name="Risorsa 16@2x.png"/>
          <p:cNvSpPr>
            <a:spLocks noGrp="1"/>
          </p:cNvSpPr>
          <p:nvPr>
            <p:ph type="pic" sz="quarter" idx="31"/>
          </p:nvPr>
        </p:nvSpPr>
        <p:spPr>
          <a:xfrm>
            <a:off x="783431" y="7435607"/>
            <a:ext cx="1646734" cy="165415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60" name="Caratteristica"/>
          <p:cNvSpPr txBox="1">
            <a:spLocks noGrp="1"/>
          </p:cNvSpPr>
          <p:nvPr>
            <p:ph type="body" sz="quarter" idx="32"/>
          </p:nvPr>
        </p:nvSpPr>
        <p:spPr>
          <a:xfrm>
            <a:off x="769540" y="9270821"/>
            <a:ext cx="3401716" cy="6254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  <a:defRPr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261" name="Breve descrizione della caratteristica, breve descrizione della caratteristica."/>
          <p:cNvSpPr txBox="1">
            <a:spLocks noGrp="1"/>
          </p:cNvSpPr>
          <p:nvPr>
            <p:ph type="body" sz="quarter" idx="33"/>
          </p:nvPr>
        </p:nvSpPr>
        <p:spPr>
          <a:xfrm>
            <a:off x="777684" y="9961373"/>
            <a:ext cx="6160855" cy="10598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</a:lvl1pPr>
          </a:lstStyle>
          <a:p>
            <a:r>
              <a:t>Breve descrizione della caratteristica, breve descrizione della caratteristica.</a:t>
            </a:r>
          </a:p>
        </p:txBody>
      </p:sp>
      <p:sp>
        <p:nvSpPr>
          <p:cNvPr id="262" name="Risorsa 12@2x.png"/>
          <p:cNvSpPr>
            <a:spLocks noGrp="1"/>
          </p:cNvSpPr>
          <p:nvPr>
            <p:ph type="pic" sz="quarter" idx="34"/>
          </p:nvPr>
        </p:nvSpPr>
        <p:spPr>
          <a:xfrm>
            <a:off x="9121392" y="7439316"/>
            <a:ext cx="1646734" cy="164673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63" name="Caratteristica"/>
          <p:cNvSpPr txBox="1">
            <a:spLocks noGrp="1"/>
          </p:cNvSpPr>
          <p:nvPr>
            <p:ph type="body" sz="quarter" idx="35"/>
          </p:nvPr>
        </p:nvSpPr>
        <p:spPr>
          <a:xfrm>
            <a:off x="9107501" y="9270821"/>
            <a:ext cx="3401716" cy="6254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  <a:defRPr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264" name="Breve descrizione della caratteristica, breve descrizione della caratteristica."/>
          <p:cNvSpPr txBox="1">
            <a:spLocks noGrp="1"/>
          </p:cNvSpPr>
          <p:nvPr>
            <p:ph type="body" sz="quarter" idx="36"/>
          </p:nvPr>
        </p:nvSpPr>
        <p:spPr>
          <a:xfrm>
            <a:off x="9115645" y="9961373"/>
            <a:ext cx="6160855" cy="10598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</a:lvl1pPr>
          </a:lstStyle>
          <a:p>
            <a:r>
              <a:t>Breve descrizione della caratteristica, breve descrizione della caratteristica.</a:t>
            </a:r>
          </a:p>
        </p:txBody>
      </p:sp>
      <p:sp>
        <p:nvSpPr>
          <p:cNvPr id="265" name="Risorsa 15@2x.png"/>
          <p:cNvSpPr>
            <a:spLocks noGrp="1"/>
          </p:cNvSpPr>
          <p:nvPr>
            <p:ph type="pic" sz="quarter" idx="37"/>
          </p:nvPr>
        </p:nvSpPr>
        <p:spPr>
          <a:xfrm>
            <a:off x="17463788" y="7439316"/>
            <a:ext cx="1654152" cy="164673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66" name="Caratteristica"/>
          <p:cNvSpPr txBox="1">
            <a:spLocks noGrp="1"/>
          </p:cNvSpPr>
          <p:nvPr>
            <p:ph type="body" sz="quarter" idx="38"/>
          </p:nvPr>
        </p:nvSpPr>
        <p:spPr>
          <a:xfrm>
            <a:off x="17453605" y="9270821"/>
            <a:ext cx="3401716" cy="6254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  <a:defRPr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267" name="Breve descrizione della caratteristica, breve descrizione della caratteristica."/>
          <p:cNvSpPr txBox="1">
            <a:spLocks noGrp="1"/>
          </p:cNvSpPr>
          <p:nvPr>
            <p:ph type="body" sz="quarter" idx="39"/>
          </p:nvPr>
        </p:nvSpPr>
        <p:spPr>
          <a:xfrm>
            <a:off x="17461749" y="9961373"/>
            <a:ext cx="6160855" cy="10598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</a:lvl1pPr>
          </a:lstStyle>
          <a:p>
            <a:r>
              <a:t>Breve descrizione della caratteristica, breve descrizione della caratteristica.</a:t>
            </a:r>
          </a:p>
        </p:txBody>
      </p:sp>
      <p:pic>
        <p:nvPicPr>
          <p:cNvPr id="268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lenco con ico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276" name="Risorsa 1@2x.png"/>
          <p:cNvSpPr>
            <a:spLocks noGrp="1"/>
          </p:cNvSpPr>
          <p:nvPr>
            <p:ph type="pic" sz="quarter" idx="21"/>
          </p:nvPr>
        </p:nvSpPr>
        <p:spPr>
          <a:xfrm>
            <a:off x="14359731" y="9964365"/>
            <a:ext cx="1646734" cy="166610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77" name="Caratteristica"/>
          <p:cNvSpPr txBox="1">
            <a:spLocks noGrp="1"/>
          </p:cNvSpPr>
          <p:nvPr>
            <p:ph type="body" sz="quarter" idx="22"/>
          </p:nvPr>
        </p:nvSpPr>
        <p:spPr>
          <a:xfrm>
            <a:off x="13482240" y="11735706"/>
            <a:ext cx="3401716" cy="5111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700"/>
                <a:ea typeface="Aspekta 700"/>
                <a:cs typeface="Aspekta 700"/>
                <a:sym typeface="Aspekta 7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278" name="Linea"/>
          <p:cNvSpPr/>
          <p:nvPr/>
        </p:nvSpPr>
        <p:spPr>
          <a:xfrm flipV="1">
            <a:off x="16930245" y="9676706"/>
            <a:ext cx="1" cy="2956422"/>
          </a:xfrm>
          <a:prstGeom prst="line">
            <a:avLst/>
          </a:prstGeom>
          <a:ln w="25400">
            <a:solidFill>
              <a:srgbClr val="D5D5D5"/>
            </a:solidFill>
            <a:miter lim="400000"/>
          </a:ln>
        </p:spPr>
        <p:txBody>
          <a:bodyPr lIns="71437" tIns="71437" rIns="71437" bIns="71437" anchor="ctr"/>
          <a:lstStyle/>
          <a:p>
            <a:endParaRPr/>
          </a:p>
        </p:txBody>
      </p:sp>
      <p:sp>
        <p:nvSpPr>
          <p:cNvPr id="279" name="Risorsa 7@2x.png"/>
          <p:cNvSpPr>
            <a:spLocks noGrp="1"/>
          </p:cNvSpPr>
          <p:nvPr>
            <p:ph type="pic" sz="quarter" idx="23"/>
          </p:nvPr>
        </p:nvSpPr>
        <p:spPr>
          <a:xfrm>
            <a:off x="14359731" y="5667448"/>
            <a:ext cx="1646734" cy="166610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80" name="Caratteristica"/>
          <p:cNvSpPr txBox="1">
            <a:spLocks noGrp="1"/>
          </p:cNvSpPr>
          <p:nvPr>
            <p:ph type="body" sz="quarter" idx="24"/>
          </p:nvPr>
        </p:nvSpPr>
        <p:spPr>
          <a:xfrm>
            <a:off x="13482240" y="7438790"/>
            <a:ext cx="3401716" cy="5111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700"/>
                <a:ea typeface="Aspekta 700"/>
                <a:cs typeface="Aspekta 700"/>
                <a:sym typeface="Aspekta 7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281" name="Linea"/>
          <p:cNvSpPr/>
          <p:nvPr/>
        </p:nvSpPr>
        <p:spPr>
          <a:xfrm flipV="1">
            <a:off x="16930245" y="5379789"/>
            <a:ext cx="1" cy="2956422"/>
          </a:xfrm>
          <a:prstGeom prst="line">
            <a:avLst/>
          </a:prstGeom>
          <a:ln w="25400">
            <a:solidFill>
              <a:srgbClr val="D5D5D5"/>
            </a:solidFill>
            <a:miter lim="400000"/>
          </a:ln>
        </p:spPr>
        <p:txBody>
          <a:bodyPr lIns="71437" tIns="71437" rIns="71437" bIns="71437" anchor="ctr"/>
          <a:lstStyle/>
          <a:p>
            <a:endParaRPr/>
          </a:p>
        </p:txBody>
      </p:sp>
      <p:sp>
        <p:nvSpPr>
          <p:cNvPr id="282" name="Informazioni utili della caratteristica…"/>
          <p:cNvSpPr txBox="1">
            <a:spLocks noGrp="1"/>
          </p:cNvSpPr>
          <p:nvPr>
            <p:ph type="body" sz="quarter" idx="25"/>
          </p:nvPr>
        </p:nvSpPr>
        <p:spPr>
          <a:xfrm>
            <a:off x="17255838" y="1473150"/>
            <a:ext cx="5315309" cy="217586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marL="355599" indent="-355599">
              <a:lnSpc>
                <a:spcPct val="110000"/>
              </a:lnSpc>
              <a:spcBef>
                <a:spcPts val="0"/>
              </a:spcBef>
              <a:buSzPct val="100000"/>
              <a:defRPr sz="2300">
                <a:solidFill>
                  <a:srgbClr val="5E5E5E"/>
                </a:solidFill>
              </a:defRPr>
            </a:pPr>
            <a:r>
              <a:t>Informazioni utili della caratteristica</a:t>
            </a:r>
          </a:p>
          <a:p>
            <a:pPr marL="355599" indent="-355599">
              <a:lnSpc>
                <a:spcPct val="110000"/>
              </a:lnSpc>
              <a:spcBef>
                <a:spcPts val="0"/>
              </a:spcBef>
              <a:buSzPct val="100000"/>
              <a:defRPr sz="2300">
                <a:solidFill>
                  <a:srgbClr val="5E5E5E"/>
                </a:solidFill>
              </a:defRPr>
            </a:pPr>
            <a:r>
              <a:t>Informazioni utili della caratteristica</a:t>
            </a:r>
          </a:p>
          <a:p>
            <a:pPr marL="355599" indent="-355599">
              <a:lnSpc>
                <a:spcPct val="110000"/>
              </a:lnSpc>
              <a:spcBef>
                <a:spcPts val="0"/>
              </a:spcBef>
              <a:buSzPct val="100000"/>
              <a:defRPr sz="2300">
                <a:solidFill>
                  <a:srgbClr val="5E5E5E"/>
                </a:solidFill>
              </a:defRPr>
            </a:pPr>
            <a:r>
              <a:t>Informazioni utili della caratteristica</a:t>
            </a:r>
          </a:p>
        </p:txBody>
      </p:sp>
      <p:sp>
        <p:nvSpPr>
          <p:cNvPr id="283" name="Risorsa 2@2x-100.jpg"/>
          <p:cNvSpPr>
            <a:spLocks noGrp="1"/>
          </p:cNvSpPr>
          <p:nvPr>
            <p:ph type="pic" sz="quarter" idx="26"/>
          </p:nvPr>
        </p:nvSpPr>
        <p:spPr>
          <a:xfrm>
            <a:off x="14359731" y="1380217"/>
            <a:ext cx="1646734" cy="164673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84" name="Caratteristica"/>
          <p:cNvSpPr txBox="1">
            <a:spLocks noGrp="1"/>
          </p:cNvSpPr>
          <p:nvPr>
            <p:ph type="body" sz="quarter" idx="27"/>
          </p:nvPr>
        </p:nvSpPr>
        <p:spPr>
          <a:xfrm>
            <a:off x="13482240" y="3141873"/>
            <a:ext cx="3401716" cy="5111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700"/>
                <a:ea typeface="Aspekta 700"/>
                <a:cs typeface="Aspekta 700"/>
                <a:sym typeface="Aspekta 7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285" name="Linea"/>
          <p:cNvSpPr/>
          <p:nvPr/>
        </p:nvSpPr>
        <p:spPr>
          <a:xfrm flipV="1">
            <a:off x="16930245" y="1082872"/>
            <a:ext cx="1" cy="2956422"/>
          </a:xfrm>
          <a:prstGeom prst="line">
            <a:avLst/>
          </a:prstGeom>
          <a:ln w="25400">
            <a:solidFill>
              <a:srgbClr val="D5D5D5"/>
            </a:solidFill>
            <a:miter lim="400000"/>
          </a:ln>
        </p:spPr>
        <p:txBody>
          <a:bodyPr lIns="71437" tIns="71437" rIns="71437" bIns="71437" anchor="ctr"/>
          <a:lstStyle/>
          <a:p>
            <a:endParaRPr/>
          </a:p>
        </p:txBody>
      </p:sp>
      <p:sp>
        <p:nvSpPr>
          <p:cNvPr id="286" name="Informazioni utili della caratteristica…"/>
          <p:cNvSpPr txBox="1">
            <a:spLocks noGrp="1"/>
          </p:cNvSpPr>
          <p:nvPr>
            <p:ph type="body" sz="quarter" idx="28"/>
          </p:nvPr>
        </p:nvSpPr>
        <p:spPr>
          <a:xfrm>
            <a:off x="17255838" y="5770066"/>
            <a:ext cx="5315309" cy="2175868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marL="355599" indent="-355599">
              <a:lnSpc>
                <a:spcPct val="110000"/>
              </a:lnSpc>
              <a:spcBef>
                <a:spcPts val="0"/>
              </a:spcBef>
              <a:buSzPct val="100000"/>
              <a:defRPr sz="2300">
                <a:solidFill>
                  <a:srgbClr val="5E5E5E"/>
                </a:solidFill>
              </a:defRPr>
            </a:pPr>
            <a:r>
              <a:t>Informazioni utili della caratteristica</a:t>
            </a:r>
          </a:p>
          <a:p>
            <a:pPr marL="355599" indent="-355599">
              <a:lnSpc>
                <a:spcPct val="110000"/>
              </a:lnSpc>
              <a:spcBef>
                <a:spcPts val="0"/>
              </a:spcBef>
              <a:buSzPct val="100000"/>
              <a:defRPr sz="2300">
                <a:solidFill>
                  <a:srgbClr val="5E5E5E"/>
                </a:solidFill>
              </a:defRPr>
            </a:pPr>
            <a:r>
              <a:t>Informazioni utili della caratteristica</a:t>
            </a:r>
          </a:p>
          <a:p>
            <a:pPr marL="355599" indent="-355599">
              <a:lnSpc>
                <a:spcPct val="110000"/>
              </a:lnSpc>
              <a:spcBef>
                <a:spcPts val="0"/>
              </a:spcBef>
              <a:buSzPct val="100000"/>
              <a:defRPr sz="2300">
                <a:solidFill>
                  <a:srgbClr val="5E5E5E"/>
                </a:solidFill>
              </a:defRPr>
            </a:pPr>
            <a:r>
              <a:t>Informazioni utili della caratteristica</a:t>
            </a:r>
          </a:p>
        </p:txBody>
      </p:sp>
      <p:sp>
        <p:nvSpPr>
          <p:cNvPr id="287" name="Informazioni utili della caratteristica…"/>
          <p:cNvSpPr txBox="1">
            <a:spLocks noGrp="1"/>
          </p:cNvSpPr>
          <p:nvPr>
            <p:ph type="body" sz="quarter" idx="29"/>
          </p:nvPr>
        </p:nvSpPr>
        <p:spPr>
          <a:xfrm>
            <a:off x="17255838" y="10066983"/>
            <a:ext cx="5315309" cy="2175868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marL="355599" indent="-355599">
              <a:lnSpc>
                <a:spcPct val="110000"/>
              </a:lnSpc>
              <a:spcBef>
                <a:spcPts val="0"/>
              </a:spcBef>
              <a:buSzPct val="100000"/>
              <a:defRPr sz="2300">
                <a:solidFill>
                  <a:srgbClr val="5E5E5E"/>
                </a:solidFill>
              </a:defRPr>
            </a:pPr>
            <a:r>
              <a:t>Informazioni utili della caratteristica</a:t>
            </a:r>
          </a:p>
          <a:p>
            <a:pPr marL="355599" indent="-355599">
              <a:lnSpc>
                <a:spcPct val="110000"/>
              </a:lnSpc>
              <a:spcBef>
                <a:spcPts val="0"/>
              </a:spcBef>
              <a:buSzPct val="100000"/>
              <a:defRPr sz="2300">
                <a:solidFill>
                  <a:srgbClr val="5E5E5E"/>
                </a:solidFill>
              </a:defRPr>
            </a:pPr>
            <a:r>
              <a:t>Informazioni utili della caratteristica</a:t>
            </a:r>
          </a:p>
          <a:p>
            <a:pPr marL="355599" indent="-355599">
              <a:lnSpc>
                <a:spcPct val="110000"/>
              </a:lnSpc>
              <a:spcBef>
                <a:spcPts val="0"/>
              </a:spcBef>
              <a:buSzPct val="100000"/>
              <a:defRPr sz="2300">
                <a:solidFill>
                  <a:srgbClr val="5E5E5E"/>
                </a:solidFill>
              </a:defRPr>
            </a:pPr>
            <a:r>
              <a:t>Informazioni utili della caratteristica</a:t>
            </a:r>
          </a:p>
        </p:txBody>
      </p:sp>
      <p:sp>
        <p:nvSpPr>
          <p:cNvPr id="288" name="Intestazione"/>
          <p:cNvSpPr txBox="1">
            <a:spLocks noGrp="1"/>
          </p:cNvSpPr>
          <p:nvPr>
            <p:ph type="body" sz="quarter" idx="30"/>
          </p:nvPr>
        </p:nvSpPr>
        <p:spPr>
          <a:xfrm>
            <a:off x="779065" y="2598253"/>
            <a:ext cx="3715625" cy="708453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700"/>
                <a:ea typeface="Aspekta 700"/>
                <a:cs typeface="Aspekta 700"/>
                <a:sym typeface="Aspekta 700"/>
              </a:defRPr>
            </a:lvl1pPr>
          </a:lstStyle>
          <a:p>
            <a:r>
              <a:t>Intestazione</a:t>
            </a:r>
          </a:p>
        </p:txBody>
      </p:sp>
      <p:sp>
        <p:nvSpPr>
          <p:cNvPr id="289" name="Questo è un titolo, questo è un titolo."/>
          <p:cNvSpPr txBox="1">
            <a:spLocks noGrp="1"/>
          </p:cNvSpPr>
          <p:nvPr>
            <p:ph type="body" sz="quarter" idx="31"/>
          </p:nvPr>
        </p:nvSpPr>
        <p:spPr>
          <a:xfrm>
            <a:off x="779065" y="3072688"/>
            <a:ext cx="10690704" cy="295642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8400" spc="-168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Questo è un titolo, questo è un titolo.</a:t>
            </a:r>
          </a:p>
        </p:txBody>
      </p:sp>
      <p:sp>
        <p:nvSpPr>
          <p:cNvPr id="290" name="Descrizione dell’argomento di cui si sta parlando, descrizione dell’argomento di cui si sta parlando, descrizione dell’argomento di cui si sta parlando, descrizione dell’argomento di cui si sta parlando,"/>
          <p:cNvSpPr txBox="1">
            <a:spLocks noGrp="1"/>
          </p:cNvSpPr>
          <p:nvPr>
            <p:ph type="body" sz="quarter" idx="32"/>
          </p:nvPr>
        </p:nvSpPr>
        <p:spPr>
          <a:xfrm>
            <a:off x="752284" y="6110922"/>
            <a:ext cx="10744265" cy="149415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SzTx/>
              <a:buNone/>
            </a:lvl1pPr>
          </a:lstStyle>
          <a:p>
            <a:r>
              <a:t>Descrizione dell’argomento di cui si sta parlando, descrizione dell’argomento di cui si sta parlando, descrizione dell’argomento di cui si sta parlando, descrizione dell’argomento di cui si sta parlando, </a:t>
            </a:r>
          </a:p>
        </p:txBody>
      </p:sp>
      <p:pic>
        <p:nvPicPr>
          <p:cNvPr id="291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lenco con icone 1 cop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299" name="Risorsa 18@2x.png"/>
          <p:cNvSpPr>
            <a:spLocks noGrp="1"/>
          </p:cNvSpPr>
          <p:nvPr>
            <p:ph type="pic" sz="quarter" idx="21"/>
          </p:nvPr>
        </p:nvSpPr>
        <p:spPr>
          <a:xfrm>
            <a:off x="18263804" y="7116723"/>
            <a:ext cx="1654152" cy="164673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00" name="Caratteristica"/>
          <p:cNvSpPr txBox="1">
            <a:spLocks noGrp="1"/>
          </p:cNvSpPr>
          <p:nvPr>
            <p:ph type="body" sz="quarter" idx="22"/>
          </p:nvPr>
        </p:nvSpPr>
        <p:spPr>
          <a:xfrm>
            <a:off x="18267514" y="8878379"/>
            <a:ext cx="3401716" cy="5111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700"/>
                <a:ea typeface="Aspekta 700"/>
                <a:cs typeface="Aspekta 700"/>
                <a:sym typeface="Aspekta 7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301" name="Risorsa 19@2x.png"/>
          <p:cNvSpPr>
            <a:spLocks noGrp="1"/>
          </p:cNvSpPr>
          <p:nvPr>
            <p:ph type="pic" sz="quarter" idx="23"/>
          </p:nvPr>
        </p:nvSpPr>
        <p:spPr>
          <a:xfrm>
            <a:off x="9521645" y="7102399"/>
            <a:ext cx="1646735" cy="165415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02" name="Caratteristica"/>
          <p:cNvSpPr txBox="1">
            <a:spLocks noGrp="1"/>
          </p:cNvSpPr>
          <p:nvPr>
            <p:ph type="body" sz="quarter" idx="24"/>
          </p:nvPr>
        </p:nvSpPr>
        <p:spPr>
          <a:xfrm>
            <a:off x="9521645" y="8867763"/>
            <a:ext cx="3401716" cy="5111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700"/>
                <a:ea typeface="Aspekta 700"/>
                <a:cs typeface="Aspekta 700"/>
                <a:sym typeface="Aspekta 7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303" name="Informazioni utili della caratteristica…"/>
          <p:cNvSpPr txBox="1">
            <a:spLocks noGrp="1"/>
          </p:cNvSpPr>
          <p:nvPr>
            <p:ph type="body" sz="quarter" idx="25"/>
          </p:nvPr>
        </p:nvSpPr>
        <p:spPr>
          <a:xfrm>
            <a:off x="775777" y="9506784"/>
            <a:ext cx="5315309" cy="217586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355599" indent="-355599">
              <a:lnSpc>
                <a:spcPct val="110000"/>
              </a:lnSpc>
              <a:spcBef>
                <a:spcPts val="0"/>
              </a:spcBef>
              <a:buSzPct val="100000"/>
              <a:defRPr sz="2300">
                <a:solidFill>
                  <a:srgbClr val="5E5E5E"/>
                </a:solidFill>
              </a:defRPr>
            </a:pPr>
            <a:r>
              <a:t>Informazioni utili della caratteristica</a:t>
            </a:r>
          </a:p>
          <a:p>
            <a:pPr marL="355599" indent="-355599">
              <a:lnSpc>
                <a:spcPct val="110000"/>
              </a:lnSpc>
              <a:spcBef>
                <a:spcPts val="0"/>
              </a:spcBef>
              <a:buSzPct val="100000"/>
              <a:defRPr sz="2300">
                <a:solidFill>
                  <a:srgbClr val="5E5E5E"/>
                </a:solidFill>
              </a:defRPr>
            </a:pPr>
            <a:r>
              <a:t>Informazioni utili della caratteristica</a:t>
            </a:r>
          </a:p>
          <a:p>
            <a:pPr marL="355599" indent="-355599">
              <a:lnSpc>
                <a:spcPct val="110000"/>
              </a:lnSpc>
              <a:spcBef>
                <a:spcPts val="0"/>
              </a:spcBef>
              <a:buSzPct val="100000"/>
              <a:defRPr sz="2300">
                <a:solidFill>
                  <a:srgbClr val="5E5E5E"/>
                </a:solidFill>
              </a:defRPr>
            </a:pPr>
            <a:r>
              <a:t>Informazioni utili della caratteristica</a:t>
            </a:r>
          </a:p>
        </p:txBody>
      </p:sp>
      <p:sp>
        <p:nvSpPr>
          <p:cNvPr id="304" name="Risorsa 17@2x.png"/>
          <p:cNvSpPr>
            <a:spLocks noGrp="1"/>
          </p:cNvSpPr>
          <p:nvPr>
            <p:ph type="pic" sz="quarter" idx="26"/>
          </p:nvPr>
        </p:nvSpPr>
        <p:spPr>
          <a:xfrm>
            <a:off x="775777" y="7115224"/>
            <a:ext cx="1646735" cy="165415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05" name="Caratteristica"/>
          <p:cNvSpPr txBox="1">
            <a:spLocks noGrp="1"/>
          </p:cNvSpPr>
          <p:nvPr>
            <p:ph type="body" sz="quarter" idx="27"/>
          </p:nvPr>
        </p:nvSpPr>
        <p:spPr>
          <a:xfrm>
            <a:off x="775777" y="8880588"/>
            <a:ext cx="3401716" cy="5111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700"/>
                <a:ea typeface="Aspekta 700"/>
                <a:cs typeface="Aspekta 700"/>
                <a:sym typeface="Aspekta 7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306" name="Informazioni utili della caratteristica…"/>
          <p:cNvSpPr txBox="1">
            <a:spLocks noGrp="1"/>
          </p:cNvSpPr>
          <p:nvPr>
            <p:ph type="body" sz="quarter" idx="28"/>
          </p:nvPr>
        </p:nvSpPr>
        <p:spPr>
          <a:xfrm>
            <a:off x="9521645" y="9493959"/>
            <a:ext cx="5315310" cy="2175867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355599" indent="-355599">
              <a:lnSpc>
                <a:spcPct val="110000"/>
              </a:lnSpc>
              <a:spcBef>
                <a:spcPts val="0"/>
              </a:spcBef>
              <a:buSzPct val="100000"/>
              <a:defRPr sz="2300">
                <a:solidFill>
                  <a:srgbClr val="5E5E5E"/>
                </a:solidFill>
              </a:defRPr>
            </a:pPr>
            <a:r>
              <a:t>Informazioni utili della caratteristica</a:t>
            </a:r>
          </a:p>
          <a:p>
            <a:pPr marL="355599" indent="-355599">
              <a:lnSpc>
                <a:spcPct val="110000"/>
              </a:lnSpc>
              <a:spcBef>
                <a:spcPts val="0"/>
              </a:spcBef>
              <a:buSzPct val="100000"/>
              <a:defRPr sz="2300">
                <a:solidFill>
                  <a:srgbClr val="5E5E5E"/>
                </a:solidFill>
              </a:defRPr>
            </a:pPr>
            <a:r>
              <a:t>Informazioni utili della caratteristica</a:t>
            </a:r>
          </a:p>
          <a:p>
            <a:pPr marL="355599" indent="-355599">
              <a:lnSpc>
                <a:spcPct val="110000"/>
              </a:lnSpc>
              <a:spcBef>
                <a:spcPts val="0"/>
              </a:spcBef>
              <a:buSzPct val="100000"/>
              <a:defRPr sz="2300">
                <a:solidFill>
                  <a:srgbClr val="5E5E5E"/>
                </a:solidFill>
              </a:defRPr>
            </a:pPr>
            <a:r>
              <a:t>Informazioni utili della caratteristica</a:t>
            </a:r>
          </a:p>
        </p:txBody>
      </p:sp>
      <p:sp>
        <p:nvSpPr>
          <p:cNvPr id="307" name="Informazioni utili della caratteristica…"/>
          <p:cNvSpPr txBox="1">
            <a:spLocks noGrp="1"/>
          </p:cNvSpPr>
          <p:nvPr>
            <p:ph type="body" sz="quarter" idx="29"/>
          </p:nvPr>
        </p:nvSpPr>
        <p:spPr>
          <a:xfrm>
            <a:off x="18267514" y="9504574"/>
            <a:ext cx="5315309" cy="217586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355599" indent="-355599">
              <a:lnSpc>
                <a:spcPct val="110000"/>
              </a:lnSpc>
              <a:spcBef>
                <a:spcPts val="0"/>
              </a:spcBef>
              <a:buSzPct val="100000"/>
              <a:defRPr sz="2300">
                <a:solidFill>
                  <a:srgbClr val="5E5E5E"/>
                </a:solidFill>
              </a:defRPr>
            </a:pPr>
            <a:r>
              <a:t>Informazioni utili della caratteristica</a:t>
            </a:r>
          </a:p>
          <a:p>
            <a:pPr marL="355599" indent="-355599">
              <a:lnSpc>
                <a:spcPct val="110000"/>
              </a:lnSpc>
              <a:spcBef>
                <a:spcPts val="0"/>
              </a:spcBef>
              <a:buSzPct val="100000"/>
              <a:defRPr sz="2300">
                <a:solidFill>
                  <a:srgbClr val="5E5E5E"/>
                </a:solidFill>
              </a:defRPr>
            </a:pPr>
            <a:r>
              <a:t>Informazioni utili della caratteristica</a:t>
            </a:r>
          </a:p>
          <a:p>
            <a:pPr marL="355599" indent="-355599">
              <a:lnSpc>
                <a:spcPct val="110000"/>
              </a:lnSpc>
              <a:spcBef>
                <a:spcPts val="0"/>
              </a:spcBef>
              <a:buSzPct val="100000"/>
              <a:defRPr sz="2300">
                <a:solidFill>
                  <a:srgbClr val="5E5E5E"/>
                </a:solidFill>
              </a:defRPr>
            </a:pPr>
            <a:r>
              <a:t>Informazioni utili della caratteristica</a:t>
            </a:r>
          </a:p>
        </p:txBody>
      </p:sp>
      <p:sp>
        <p:nvSpPr>
          <p:cNvPr id="308" name="Intestazione"/>
          <p:cNvSpPr txBox="1">
            <a:spLocks noGrp="1"/>
          </p:cNvSpPr>
          <p:nvPr>
            <p:ph type="body" sz="quarter" idx="30"/>
          </p:nvPr>
        </p:nvSpPr>
        <p:spPr>
          <a:xfrm>
            <a:off x="779065" y="792448"/>
            <a:ext cx="3715625" cy="708453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700"/>
                <a:ea typeface="Aspekta 700"/>
                <a:cs typeface="Aspekta 700"/>
                <a:sym typeface="Aspekta 700"/>
              </a:defRPr>
            </a:lvl1pPr>
          </a:lstStyle>
          <a:p>
            <a:r>
              <a:t>Intestazione</a:t>
            </a:r>
          </a:p>
        </p:txBody>
      </p:sp>
      <p:sp>
        <p:nvSpPr>
          <p:cNvPr id="309" name="Questo è un titolo, questo è un titolo."/>
          <p:cNvSpPr txBox="1">
            <a:spLocks noGrp="1"/>
          </p:cNvSpPr>
          <p:nvPr>
            <p:ph type="body" sz="quarter" idx="31"/>
          </p:nvPr>
        </p:nvSpPr>
        <p:spPr>
          <a:xfrm>
            <a:off x="779065" y="1266883"/>
            <a:ext cx="10690704" cy="29564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8400" spc="-168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Questo è un titolo, questo è un titolo.</a:t>
            </a:r>
          </a:p>
        </p:txBody>
      </p:sp>
      <p:sp>
        <p:nvSpPr>
          <p:cNvPr id="310" name="Descrizione dell’argomento di cui si sta parlando, descrizione dell’argomento di cui si sta parlando, descrizione dell’argomento di cui si sta parlando, descrizione dell’argomento di cui si sta parlando,"/>
          <p:cNvSpPr txBox="1">
            <a:spLocks noGrp="1"/>
          </p:cNvSpPr>
          <p:nvPr>
            <p:ph type="body" sz="quarter" idx="32"/>
          </p:nvPr>
        </p:nvSpPr>
        <p:spPr>
          <a:xfrm>
            <a:off x="752284" y="4305117"/>
            <a:ext cx="10744265" cy="149415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SzTx/>
              <a:buNone/>
            </a:lvl1pPr>
          </a:lstStyle>
          <a:p>
            <a:r>
              <a:t>Descrizione dell’argomento di cui si sta parlando, descrizione dell’argomento di cui si sta parlando, descrizione dell’argomento di cui si sta parlando, descrizione dell’argomento di cui si sta parlando, </a:t>
            </a:r>
          </a:p>
        </p:txBody>
      </p:sp>
      <p:pic>
        <p:nvPicPr>
          <p:cNvPr id="311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lenco icone 5 cop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319" name="Breve descrizione della caratteristica. Breve descrizione della caratteristica."/>
          <p:cNvSpPr txBox="1">
            <a:spLocks noGrp="1"/>
          </p:cNvSpPr>
          <p:nvPr>
            <p:ph type="body" sz="quarter" idx="21"/>
          </p:nvPr>
        </p:nvSpPr>
        <p:spPr>
          <a:xfrm>
            <a:off x="16656752" y="3799681"/>
            <a:ext cx="6982089" cy="105981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SzTx/>
              <a:buNone/>
            </a:lvl1pPr>
          </a:lstStyle>
          <a:p>
            <a:r>
              <a:t>Breve descrizione della caratteristica. Breve descrizione della caratteristica. </a:t>
            </a:r>
          </a:p>
        </p:txBody>
      </p:sp>
      <p:sp>
        <p:nvSpPr>
          <p:cNvPr id="320" name="Caratteristica"/>
          <p:cNvSpPr txBox="1">
            <a:spLocks noGrp="1"/>
          </p:cNvSpPr>
          <p:nvPr>
            <p:ph type="body" sz="quarter" idx="22"/>
          </p:nvPr>
        </p:nvSpPr>
        <p:spPr>
          <a:xfrm>
            <a:off x="16656752" y="3266281"/>
            <a:ext cx="6982089" cy="5111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700"/>
                <a:ea typeface="Aspekta 700"/>
                <a:cs typeface="Aspekta 700"/>
                <a:sym typeface="Aspekta 7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321" name="Risorsa 8@2x.png"/>
          <p:cNvSpPr>
            <a:spLocks noGrp="1"/>
          </p:cNvSpPr>
          <p:nvPr>
            <p:ph type="pic" sz="quarter" idx="23"/>
          </p:nvPr>
        </p:nvSpPr>
        <p:spPr>
          <a:xfrm>
            <a:off x="15607803" y="3101578"/>
            <a:ext cx="840632" cy="8406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22" name="Breve descrizione della caratteristica. Breve descrizione della caratteristica."/>
          <p:cNvSpPr txBox="1">
            <a:spLocks noGrp="1"/>
          </p:cNvSpPr>
          <p:nvPr>
            <p:ph type="body" sz="quarter" idx="24"/>
          </p:nvPr>
        </p:nvSpPr>
        <p:spPr>
          <a:xfrm>
            <a:off x="16656752" y="6568281"/>
            <a:ext cx="6982089" cy="105981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SzTx/>
              <a:buNone/>
            </a:lvl1pPr>
          </a:lstStyle>
          <a:p>
            <a:r>
              <a:t>Breve descrizione della caratteristica. Breve descrizione della caratteristica. </a:t>
            </a:r>
          </a:p>
        </p:txBody>
      </p:sp>
      <p:sp>
        <p:nvSpPr>
          <p:cNvPr id="323" name="Caratteristica"/>
          <p:cNvSpPr txBox="1">
            <a:spLocks noGrp="1"/>
          </p:cNvSpPr>
          <p:nvPr>
            <p:ph type="body" sz="quarter" idx="25"/>
          </p:nvPr>
        </p:nvSpPr>
        <p:spPr>
          <a:xfrm>
            <a:off x="16656752" y="6034881"/>
            <a:ext cx="6982089" cy="5111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700"/>
                <a:ea typeface="Aspekta 700"/>
                <a:cs typeface="Aspekta 700"/>
                <a:sym typeface="Aspekta 7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324" name="Breve descrizione della caratteristica. Breve descrizione della caratteristica."/>
          <p:cNvSpPr txBox="1">
            <a:spLocks noGrp="1"/>
          </p:cNvSpPr>
          <p:nvPr>
            <p:ph type="body" sz="quarter" idx="26"/>
          </p:nvPr>
        </p:nvSpPr>
        <p:spPr>
          <a:xfrm>
            <a:off x="16656752" y="9554606"/>
            <a:ext cx="6982089" cy="105981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SzTx/>
              <a:buNone/>
            </a:lvl1pPr>
          </a:lstStyle>
          <a:p>
            <a:r>
              <a:t>Breve descrizione della caratteristica. Breve descrizione della caratteristica. </a:t>
            </a:r>
          </a:p>
        </p:txBody>
      </p:sp>
      <p:sp>
        <p:nvSpPr>
          <p:cNvPr id="325" name="Caratteristica"/>
          <p:cNvSpPr txBox="1">
            <a:spLocks noGrp="1"/>
          </p:cNvSpPr>
          <p:nvPr>
            <p:ph type="body" sz="quarter" idx="27"/>
          </p:nvPr>
        </p:nvSpPr>
        <p:spPr>
          <a:xfrm>
            <a:off x="16656752" y="9021206"/>
            <a:ext cx="6982089" cy="5111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700"/>
                <a:ea typeface="Aspekta 700"/>
                <a:cs typeface="Aspekta 700"/>
                <a:sym typeface="Aspekta 7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326" name="Intestazione"/>
          <p:cNvSpPr txBox="1">
            <a:spLocks noGrp="1"/>
          </p:cNvSpPr>
          <p:nvPr>
            <p:ph type="body" sz="quarter" idx="28"/>
          </p:nvPr>
        </p:nvSpPr>
        <p:spPr>
          <a:xfrm>
            <a:off x="779065" y="2598253"/>
            <a:ext cx="3715625" cy="708453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700"/>
                <a:ea typeface="Aspekta 700"/>
                <a:cs typeface="Aspekta 700"/>
                <a:sym typeface="Aspekta 700"/>
              </a:defRPr>
            </a:lvl1pPr>
          </a:lstStyle>
          <a:p>
            <a:r>
              <a:t>Intestazione</a:t>
            </a:r>
          </a:p>
        </p:txBody>
      </p:sp>
      <p:sp>
        <p:nvSpPr>
          <p:cNvPr id="327" name="Questo è un titolo, questo è un titolo."/>
          <p:cNvSpPr txBox="1">
            <a:spLocks noGrp="1"/>
          </p:cNvSpPr>
          <p:nvPr>
            <p:ph type="body" sz="quarter" idx="29"/>
          </p:nvPr>
        </p:nvSpPr>
        <p:spPr>
          <a:xfrm>
            <a:off x="779065" y="3072688"/>
            <a:ext cx="10690704" cy="295642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8400" spc="-168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Questo è un titolo, questo è un titolo.</a:t>
            </a:r>
          </a:p>
        </p:txBody>
      </p:sp>
      <p:sp>
        <p:nvSpPr>
          <p:cNvPr id="328" name="Descrizione dell’argomento di cui si sta parlando, descrizione dell’argomento di cui si sta parlando, descrizione dell’argomento di cui si sta parlando, descrizione dell’argomento di cui si sta parlando,"/>
          <p:cNvSpPr txBox="1">
            <a:spLocks noGrp="1"/>
          </p:cNvSpPr>
          <p:nvPr>
            <p:ph type="body" sz="quarter" idx="30"/>
          </p:nvPr>
        </p:nvSpPr>
        <p:spPr>
          <a:xfrm>
            <a:off x="752284" y="6110922"/>
            <a:ext cx="10744265" cy="149415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SzTx/>
              <a:buNone/>
            </a:lvl1pPr>
          </a:lstStyle>
          <a:p>
            <a:r>
              <a:t>Descrizione dell’argomento di cui si sta parlando, descrizione dell’argomento di cui si sta parlando, descrizione dell’argomento di cui si sta parlando, descrizione dell’argomento di cui si sta parlando, </a:t>
            </a:r>
          </a:p>
        </p:txBody>
      </p:sp>
      <p:sp>
        <p:nvSpPr>
          <p:cNvPr id="329" name="Risorsa 8@2x.png"/>
          <p:cNvSpPr>
            <a:spLocks noGrp="1"/>
          </p:cNvSpPr>
          <p:nvPr>
            <p:ph type="pic" sz="quarter" idx="31"/>
          </p:nvPr>
        </p:nvSpPr>
        <p:spPr>
          <a:xfrm>
            <a:off x="15607803" y="5870178"/>
            <a:ext cx="840632" cy="8406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0" name="Risorsa 8@2x.png"/>
          <p:cNvSpPr>
            <a:spLocks noGrp="1"/>
          </p:cNvSpPr>
          <p:nvPr>
            <p:ph type="pic" sz="quarter" idx="32"/>
          </p:nvPr>
        </p:nvSpPr>
        <p:spPr>
          <a:xfrm>
            <a:off x="15607803" y="8856503"/>
            <a:ext cx="840632" cy="8406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pic>
        <p:nvPicPr>
          <p:cNvPr id="331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assaggio a ste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339" name="Timeline dell’azienda"/>
          <p:cNvSpPr txBox="1">
            <a:spLocks noGrp="1"/>
          </p:cNvSpPr>
          <p:nvPr>
            <p:ph type="body" sz="quarter" idx="21"/>
          </p:nvPr>
        </p:nvSpPr>
        <p:spPr>
          <a:xfrm>
            <a:off x="779065" y="778668"/>
            <a:ext cx="10690704" cy="155912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8400" spc="-168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Timeline dell’azienda</a:t>
            </a:r>
          </a:p>
        </p:txBody>
      </p:sp>
      <p:sp>
        <p:nvSpPr>
          <p:cNvPr id="340" name="Descrizione dello step. Descrizione dello step. Descrizione dello step. Descrizione dello step. Descrizione dello step. Descrizione dello step. Descrizione dello step."/>
          <p:cNvSpPr txBox="1">
            <a:spLocks noGrp="1"/>
          </p:cNvSpPr>
          <p:nvPr>
            <p:ph type="body" sz="quarter" idx="22"/>
          </p:nvPr>
        </p:nvSpPr>
        <p:spPr>
          <a:xfrm>
            <a:off x="756352" y="-4493578"/>
            <a:ext cx="6569438" cy="236283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SzTx/>
              <a:buNone/>
            </a:lvl1pPr>
          </a:lstStyle>
          <a:p>
            <a:r>
              <a:t>Descrizione dello step. Descrizione dello step. Descrizione dello step. Descrizione dello step. Descrizione dello step. Descrizione dello step. Descrizione dello step. </a:t>
            </a:r>
          </a:p>
        </p:txBody>
      </p:sp>
      <p:sp>
        <p:nvSpPr>
          <p:cNvPr id="341" name="Linea"/>
          <p:cNvSpPr/>
          <p:nvPr/>
        </p:nvSpPr>
        <p:spPr>
          <a:xfrm flipV="1">
            <a:off x="1416997" y="7255863"/>
            <a:ext cx="1" cy="3679472"/>
          </a:xfrm>
          <a:prstGeom prst="line">
            <a:avLst/>
          </a:prstGeom>
          <a:ln w="25400">
            <a:solidFill>
              <a:srgbClr val="D5D5D5"/>
            </a:solidFill>
            <a:miter lim="400000"/>
          </a:ln>
        </p:spPr>
        <p:txBody>
          <a:bodyPr lIns="71437" tIns="71437" rIns="71437" bIns="71437" anchor="ctr"/>
          <a:lstStyle/>
          <a:p>
            <a:endParaRPr/>
          </a:p>
        </p:txBody>
      </p:sp>
      <p:sp>
        <p:nvSpPr>
          <p:cNvPr id="342" name="Linea"/>
          <p:cNvSpPr/>
          <p:nvPr/>
        </p:nvSpPr>
        <p:spPr>
          <a:xfrm flipV="1">
            <a:off x="16565363" y="-6199361"/>
            <a:ext cx="1" cy="5406102"/>
          </a:xfrm>
          <a:prstGeom prst="line">
            <a:avLst/>
          </a:prstGeom>
          <a:ln w="25400">
            <a:solidFill>
              <a:srgbClr val="D5D5D5"/>
            </a:solidFill>
            <a:miter lim="400000"/>
          </a:ln>
        </p:spPr>
        <p:txBody>
          <a:bodyPr lIns="71437" tIns="71437" rIns="71437" bIns="71437" anchor="ctr"/>
          <a:lstStyle/>
          <a:p>
            <a:endParaRPr/>
          </a:p>
        </p:txBody>
      </p:sp>
      <p:sp>
        <p:nvSpPr>
          <p:cNvPr id="343" name="Descrizione dello step. Descrizione dello step. Descrizione dello step. Descrizione dello step. Descrizione dello step. Descrizione dello step. Descrizione dello step."/>
          <p:cNvSpPr txBox="1">
            <a:spLocks noGrp="1"/>
          </p:cNvSpPr>
          <p:nvPr>
            <p:ph type="body" sz="quarter" idx="23"/>
          </p:nvPr>
        </p:nvSpPr>
        <p:spPr>
          <a:xfrm>
            <a:off x="8907281" y="-4493578"/>
            <a:ext cx="6569438" cy="236283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SzTx/>
              <a:buNone/>
            </a:lvl1pPr>
          </a:lstStyle>
          <a:p>
            <a:r>
              <a:t>Descrizione dello step. Descrizione dello step. Descrizione dello step. Descrizione dello step. Descrizione dello step. Descrizione dello step. Descrizione dello step. </a:t>
            </a:r>
          </a:p>
        </p:txBody>
      </p:sp>
      <p:sp>
        <p:nvSpPr>
          <p:cNvPr id="344" name="Descrizione dello step. Descrizione dello step. Descrizione dello step. Descrizione dello step. Descrizione dello step. Descrizione dello step. Descrizione dello step."/>
          <p:cNvSpPr txBox="1">
            <a:spLocks noGrp="1"/>
          </p:cNvSpPr>
          <p:nvPr>
            <p:ph type="body" sz="quarter" idx="24"/>
          </p:nvPr>
        </p:nvSpPr>
        <p:spPr>
          <a:xfrm>
            <a:off x="17058211" y="-4493578"/>
            <a:ext cx="6569438" cy="236283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SzTx/>
              <a:buNone/>
            </a:lvl1pPr>
          </a:lstStyle>
          <a:p>
            <a:r>
              <a:t>Descrizione dello step. Descrizione dello step. Descrizione dello step. Descrizione dello step. Descrizione dello step. Descrizione dello step. Descrizione dello step. </a:t>
            </a:r>
          </a:p>
        </p:txBody>
      </p:sp>
      <p:pic>
        <p:nvPicPr>
          <p:cNvPr id="345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  <p:sp>
        <p:nvSpPr>
          <p:cNvPr id="346" name="2000"/>
          <p:cNvSpPr txBox="1">
            <a:spLocks noGrp="1"/>
          </p:cNvSpPr>
          <p:nvPr>
            <p:ph type="body" sz="quarter" idx="25"/>
          </p:nvPr>
        </p:nvSpPr>
        <p:spPr>
          <a:xfrm>
            <a:off x="756352" y="-6220778"/>
            <a:ext cx="6569438" cy="16668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8400" spc="-168">
                <a:solidFill>
                  <a:srgbClr val="DA414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2000</a:t>
            </a:r>
          </a:p>
        </p:txBody>
      </p:sp>
      <p:sp>
        <p:nvSpPr>
          <p:cNvPr id="347" name="2005"/>
          <p:cNvSpPr txBox="1">
            <a:spLocks noGrp="1"/>
          </p:cNvSpPr>
          <p:nvPr>
            <p:ph type="body" sz="quarter" idx="26"/>
          </p:nvPr>
        </p:nvSpPr>
        <p:spPr>
          <a:xfrm>
            <a:off x="8907281" y="-6220778"/>
            <a:ext cx="6569438" cy="16668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8400" spc="-168">
                <a:solidFill>
                  <a:srgbClr val="DA414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2005</a:t>
            </a:r>
          </a:p>
        </p:txBody>
      </p:sp>
      <p:sp>
        <p:nvSpPr>
          <p:cNvPr id="348" name="2020"/>
          <p:cNvSpPr txBox="1">
            <a:spLocks noGrp="1"/>
          </p:cNvSpPr>
          <p:nvPr>
            <p:ph type="body" sz="quarter" idx="27"/>
          </p:nvPr>
        </p:nvSpPr>
        <p:spPr>
          <a:xfrm>
            <a:off x="17058211" y="-6220778"/>
            <a:ext cx="6569438" cy="16668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8400" spc="-168">
                <a:solidFill>
                  <a:srgbClr val="DA414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2020</a:t>
            </a:r>
          </a:p>
        </p:txBody>
      </p:sp>
      <p:sp>
        <p:nvSpPr>
          <p:cNvPr id="349" name="Linea"/>
          <p:cNvSpPr/>
          <p:nvPr/>
        </p:nvSpPr>
        <p:spPr>
          <a:xfrm>
            <a:off x="731705" y="7269939"/>
            <a:ext cx="22920592" cy="1"/>
          </a:xfrm>
          <a:prstGeom prst="line">
            <a:avLst/>
          </a:prstGeom>
          <a:ln w="25400">
            <a:solidFill>
              <a:srgbClr val="D5D5D5"/>
            </a:solidFill>
            <a:miter lim="400000"/>
          </a:ln>
        </p:spPr>
        <p:txBody>
          <a:bodyPr lIns="71437" tIns="71437" rIns="71437" bIns="71437" anchor="ctr"/>
          <a:lstStyle/>
          <a:p>
            <a:endParaRPr/>
          </a:p>
        </p:txBody>
      </p:sp>
      <p:sp>
        <p:nvSpPr>
          <p:cNvPr id="350" name="Descrizione dello step. Descrizione dello step. Descrizione dello step. Descrizione dello step."/>
          <p:cNvSpPr txBox="1">
            <a:spLocks noGrp="1"/>
          </p:cNvSpPr>
          <p:nvPr>
            <p:ph type="body" sz="quarter" idx="28"/>
          </p:nvPr>
        </p:nvSpPr>
        <p:spPr>
          <a:xfrm>
            <a:off x="1848552" y="9440014"/>
            <a:ext cx="6569438" cy="149415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SzTx/>
              <a:buNone/>
            </a:lvl1pPr>
          </a:lstStyle>
          <a:p>
            <a:r>
              <a:t>Descrizione dello step. Descrizione dello step. Descrizione dello step. Descrizione dello step.</a:t>
            </a:r>
          </a:p>
        </p:txBody>
      </p:sp>
      <p:sp>
        <p:nvSpPr>
          <p:cNvPr id="351" name="2000"/>
          <p:cNvSpPr txBox="1">
            <a:spLocks noGrp="1"/>
          </p:cNvSpPr>
          <p:nvPr>
            <p:ph type="body" sz="quarter" idx="29"/>
          </p:nvPr>
        </p:nvSpPr>
        <p:spPr>
          <a:xfrm>
            <a:off x="1848552" y="8093814"/>
            <a:ext cx="6569438" cy="16668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8400" spc="-168">
                <a:solidFill>
                  <a:srgbClr val="DA414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2000</a:t>
            </a:r>
          </a:p>
        </p:txBody>
      </p:sp>
      <p:sp>
        <p:nvSpPr>
          <p:cNvPr id="352" name="Descrizione dello step. Descrizione dello step. Descrizione dello step. Descrizione dello step."/>
          <p:cNvSpPr txBox="1">
            <a:spLocks noGrp="1"/>
          </p:cNvSpPr>
          <p:nvPr>
            <p:ph type="body" sz="quarter" idx="30"/>
          </p:nvPr>
        </p:nvSpPr>
        <p:spPr>
          <a:xfrm>
            <a:off x="6649152" y="4951908"/>
            <a:ext cx="6569438" cy="149415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SzTx/>
              <a:buNone/>
            </a:lvl1pPr>
          </a:lstStyle>
          <a:p>
            <a:r>
              <a:t>Descrizione dello step. Descrizione dello step. Descrizione dello step. Descrizione dello step.</a:t>
            </a:r>
          </a:p>
        </p:txBody>
      </p:sp>
      <p:sp>
        <p:nvSpPr>
          <p:cNvPr id="353" name="2000"/>
          <p:cNvSpPr txBox="1">
            <a:spLocks noGrp="1"/>
          </p:cNvSpPr>
          <p:nvPr>
            <p:ph type="body" sz="quarter" idx="31"/>
          </p:nvPr>
        </p:nvSpPr>
        <p:spPr>
          <a:xfrm>
            <a:off x="6649152" y="3605708"/>
            <a:ext cx="6569438" cy="16668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8400" spc="-168">
                <a:solidFill>
                  <a:srgbClr val="DA414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2000</a:t>
            </a:r>
          </a:p>
        </p:txBody>
      </p:sp>
      <p:sp>
        <p:nvSpPr>
          <p:cNvPr id="354" name="Descrizione dello step. Descrizione dello step. Descrizione dello step. Descrizione dello step."/>
          <p:cNvSpPr txBox="1">
            <a:spLocks noGrp="1"/>
          </p:cNvSpPr>
          <p:nvPr>
            <p:ph type="body" sz="quarter" idx="32"/>
          </p:nvPr>
        </p:nvSpPr>
        <p:spPr>
          <a:xfrm>
            <a:off x="11322752" y="9440014"/>
            <a:ext cx="6569438" cy="149415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SzTx/>
              <a:buNone/>
            </a:lvl1pPr>
          </a:lstStyle>
          <a:p>
            <a:r>
              <a:t>Descrizione dello step. Descrizione dello step. Descrizione dello step. Descrizione dello step.</a:t>
            </a:r>
          </a:p>
        </p:txBody>
      </p:sp>
      <p:sp>
        <p:nvSpPr>
          <p:cNvPr id="355" name="2000"/>
          <p:cNvSpPr txBox="1">
            <a:spLocks noGrp="1"/>
          </p:cNvSpPr>
          <p:nvPr>
            <p:ph type="body" sz="quarter" idx="33"/>
          </p:nvPr>
        </p:nvSpPr>
        <p:spPr>
          <a:xfrm>
            <a:off x="11322752" y="8093814"/>
            <a:ext cx="6569438" cy="16668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8400" spc="-168">
                <a:solidFill>
                  <a:srgbClr val="DA414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2000</a:t>
            </a:r>
          </a:p>
        </p:txBody>
      </p:sp>
      <p:sp>
        <p:nvSpPr>
          <p:cNvPr id="356" name="Descrizione dello step. Descrizione dello step. Descrizione dello step. Descrizione dello step."/>
          <p:cNvSpPr txBox="1">
            <a:spLocks noGrp="1"/>
          </p:cNvSpPr>
          <p:nvPr>
            <p:ph type="body" sz="quarter" idx="34"/>
          </p:nvPr>
        </p:nvSpPr>
        <p:spPr>
          <a:xfrm>
            <a:off x="16437447" y="4951908"/>
            <a:ext cx="6569438" cy="149415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SzTx/>
              <a:buNone/>
            </a:lvl1pPr>
          </a:lstStyle>
          <a:p>
            <a:r>
              <a:t>Descrizione dello step. Descrizione dello step. Descrizione dello step. Descrizione dello step.</a:t>
            </a:r>
          </a:p>
        </p:txBody>
      </p:sp>
      <p:sp>
        <p:nvSpPr>
          <p:cNvPr id="357" name="2000"/>
          <p:cNvSpPr txBox="1">
            <a:spLocks noGrp="1"/>
          </p:cNvSpPr>
          <p:nvPr>
            <p:ph type="body" sz="quarter" idx="35"/>
          </p:nvPr>
        </p:nvSpPr>
        <p:spPr>
          <a:xfrm>
            <a:off x="16437447" y="3605708"/>
            <a:ext cx="6569438" cy="16668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8400" spc="-168">
                <a:solidFill>
                  <a:srgbClr val="DA414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2000</a:t>
            </a:r>
          </a:p>
        </p:txBody>
      </p:sp>
      <p:sp>
        <p:nvSpPr>
          <p:cNvPr id="358" name="Linea"/>
          <p:cNvSpPr/>
          <p:nvPr/>
        </p:nvSpPr>
        <p:spPr>
          <a:xfrm flipV="1">
            <a:off x="6174670" y="3603168"/>
            <a:ext cx="1" cy="3679472"/>
          </a:xfrm>
          <a:prstGeom prst="line">
            <a:avLst/>
          </a:prstGeom>
          <a:ln w="25400">
            <a:solidFill>
              <a:srgbClr val="D5D5D5"/>
            </a:solidFill>
            <a:miter lim="400000"/>
          </a:ln>
        </p:spPr>
        <p:txBody>
          <a:bodyPr lIns="71437" tIns="71437" rIns="71437" bIns="71437" anchor="ctr"/>
          <a:lstStyle/>
          <a:p>
            <a:endParaRPr/>
          </a:p>
        </p:txBody>
      </p:sp>
      <p:sp>
        <p:nvSpPr>
          <p:cNvPr id="359" name="Linea"/>
          <p:cNvSpPr/>
          <p:nvPr/>
        </p:nvSpPr>
        <p:spPr>
          <a:xfrm flipV="1">
            <a:off x="10916597" y="7255863"/>
            <a:ext cx="1" cy="3679472"/>
          </a:xfrm>
          <a:prstGeom prst="line">
            <a:avLst/>
          </a:prstGeom>
          <a:ln w="25400">
            <a:solidFill>
              <a:srgbClr val="D5D5D5"/>
            </a:solidFill>
            <a:miter lim="400000"/>
          </a:ln>
        </p:spPr>
        <p:txBody>
          <a:bodyPr lIns="71437" tIns="71437" rIns="71437" bIns="71437" anchor="ctr"/>
          <a:lstStyle/>
          <a:p>
            <a:endParaRPr/>
          </a:p>
        </p:txBody>
      </p:sp>
      <p:sp>
        <p:nvSpPr>
          <p:cNvPr id="360" name="Linea"/>
          <p:cNvSpPr/>
          <p:nvPr/>
        </p:nvSpPr>
        <p:spPr>
          <a:xfrm flipV="1">
            <a:off x="16018705" y="3603168"/>
            <a:ext cx="1" cy="3679472"/>
          </a:xfrm>
          <a:prstGeom prst="line">
            <a:avLst/>
          </a:prstGeom>
          <a:ln w="25400">
            <a:solidFill>
              <a:srgbClr val="D5D5D5"/>
            </a:solidFill>
            <a:miter lim="400000"/>
          </a:ln>
        </p:spPr>
        <p:txBody>
          <a:bodyPr lIns="71437" tIns="71437" rIns="71437" bIns="71437" anchor="ctr"/>
          <a:lstStyle/>
          <a:p>
            <a:endParaRPr/>
          </a:p>
        </p:txBody>
      </p:sp>
      <p:sp>
        <p:nvSpPr>
          <p:cNvPr id="361" name="Cerchio"/>
          <p:cNvSpPr>
            <a:spLocks noGrp="1"/>
          </p:cNvSpPr>
          <p:nvPr>
            <p:ph type="body" sz="quarter" idx="36"/>
          </p:nvPr>
        </p:nvSpPr>
        <p:spPr>
          <a:xfrm>
            <a:off x="1225253" y="7078194"/>
            <a:ext cx="383490" cy="383490"/>
          </a:xfrm>
          <a:prstGeom prst="ellipse">
            <a:avLst/>
          </a:prstGeom>
          <a:solidFill>
            <a:srgbClr val="DA4141"/>
          </a:solidFill>
        </p:spPr>
        <p:txBody>
          <a:bodyPr anchor="ctr">
            <a:noAutofit/>
          </a:bodyPr>
          <a:lstStyle/>
          <a:p>
            <a: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62" name="Cerchio"/>
          <p:cNvSpPr>
            <a:spLocks noGrp="1"/>
          </p:cNvSpPr>
          <p:nvPr>
            <p:ph type="body" sz="quarter" idx="37"/>
          </p:nvPr>
        </p:nvSpPr>
        <p:spPr>
          <a:xfrm>
            <a:off x="5982925" y="7078194"/>
            <a:ext cx="383491" cy="383490"/>
          </a:xfrm>
          <a:prstGeom prst="ellipse">
            <a:avLst/>
          </a:prstGeom>
          <a:solidFill>
            <a:srgbClr val="DA4141"/>
          </a:solidFill>
        </p:spPr>
        <p:txBody>
          <a:bodyPr anchor="ctr">
            <a:noAutofit/>
          </a:bodyPr>
          <a:lstStyle/>
          <a:p>
            <a: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63" name="Cerchio"/>
          <p:cNvSpPr>
            <a:spLocks noGrp="1"/>
          </p:cNvSpPr>
          <p:nvPr>
            <p:ph type="body" sz="quarter" idx="38"/>
          </p:nvPr>
        </p:nvSpPr>
        <p:spPr>
          <a:xfrm>
            <a:off x="10724853" y="7078194"/>
            <a:ext cx="383490" cy="383490"/>
          </a:xfrm>
          <a:prstGeom prst="ellipse">
            <a:avLst/>
          </a:prstGeom>
          <a:solidFill>
            <a:srgbClr val="DA4141"/>
          </a:solidFill>
        </p:spPr>
        <p:txBody>
          <a:bodyPr anchor="ctr">
            <a:noAutofit/>
          </a:bodyPr>
          <a:lstStyle/>
          <a:p>
            <a: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64" name="Cerchio"/>
          <p:cNvSpPr>
            <a:spLocks noGrp="1"/>
          </p:cNvSpPr>
          <p:nvPr>
            <p:ph type="body" sz="quarter" idx="39"/>
          </p:nvPr>
        </p:nvSpPr>
        <p:spPr>
          <a:xfrm>
            <a:off x="15826962" y="7078194"/>
            <a:ext cx="383490" cy="383490"/>
          </a:xfrm>
          <a:prstGeom prst="ellipse">
            <a:avLst/>
          </a:prstGeom>
          <a:solidFill>
            <a:srgbClr val="DA4141"/>
          </a:solidFill>
        </p:spPr>
        <p:txBody>
          <a:bodyPr anchor="ctr">
            <a:noAutofit/>
          </a:bodyPr>
          <a:lstStyle/>
          <a:p>
            <a: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zione">
    <p:bg>
      <p:bgPr>
        <a:solidFill>
          <a:srgbClr val="FEF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372" name="“Questa è una citazione, questa è una citazione, questa è una citazione, questa è una citazione, questa è una citazione.”"/>
          <p:cNvSpPr txBox="1">
            <a:spLocks noGrp="1"/>
          </p:cNvSpPr>
          <p:nvPr>
            <p:ph type="body" sz="half" idx="21"/>
          </p:nvPr>
        </p:nvSpPr>
        <p:spPr>
          <a:xfrm>
            <a:off x="779065" y="3437135"/>
            <a:ext cx="21343027" cy="45567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SzTx/>
              <a:buNone/>
              <a:defRPr sz="9000" spc="-180">
                <a:solidFill>
                  <a:srgbClr val="540716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“Questa è una citazione, questa è una citazione, questa è una citazione, questa è una citazione, questa è una citazione.”</a:t>
            </a:r>
          </a:p>
        </p:txBody>
      </p:sp>
      <p:sp>
        <p:nvSpPr>
          <p:cNvPr id="373" name="Autore, fonte, anno"/>
          <p:cNvSpPr txBox="1">
            <a:spLocks noGrp="1"/>
          </p:cNvSpPr>
          <p:nvPr>
            <p:ph type="body" sz="quarter" idx="22"/>
          </p:nvPr>
        </p:nvSpPr>
        <p:spPr>
          <a:xfrm>
            <a:off x="752284" y="7945038"/>
            <a:ext cx="11761060" cy="6254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</a:lvl1pPr>
          </a:lstStyle>
          <a:p>
            <a:r>
              <a:t>Autore, fonte, anno</a:t>
            </a:r>
          </a:p>
        </p:txBody>
      </p:sp>
      <p:pic>
        <p:nvPicPr>
          <p:cNvPr id="374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924" y="12579536"/>
            <a:ext cx="1276844" cy="4012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382" name="Il nostro team"/>
          <p:cNvSpPr txBox="1">
            <a:spLocks noGrp="1"/>
          </p:cNvSpPr>
          <p:nvPr>
            <p:ph type="body" sz="quarter" idx="21"/>
          </p:nvPr>
        </p:nvSpPr>
        <p:spPr>
          <a:xfrm>
            <a:off x="779065" y="778668"/>
            <a:ext cx="10690704" cy="11323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Il nostro team</a:t>
            </a:r>
          </a:p>
        </p:txBody>
      </p:sp>
      <p:sp>
        <p:nvSpPr>
          <p:cNvPr id="383" name="Nome Cognome Job Title"/>
          <p:cNvSpPr txBox="1">
            <a:spLocks noGrp="1"/>
          </p:cNvSpPr>
          <p:nvPr>
            <p:ph type="body" sz="quarter" idx="22"/>
          </p:nvPr>
        </p:nvSpPr>
        <p:spPr>
          <a:xfrm>
            <a:off x="756398" y="10277624"/>
            <a:ext cx="5580227" cy="1011556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marL="0" indent="0">
              <a:lnSpc>
                <a:spcPct val="80000"/>
              </a:lnSpc>
              <a:buSzTx/>
              <a:buNone/>
            </a:pPr>
            <a:r>
              <a:t>Nome Cognome</a:t>
            </a:r>
            <a:br/>
            <a:r>
              <a:rPr>
                <a:solidFill>
                  <a:srgbClr val="DA4141"/>
                </a:solidFill>
                <a:latin typeface="Aspekta 700"/>
                <a:ea typeface="Aspekta 700"/>
                <a:cs typeface="Aspekta 700"/>
                <a:sym typeface="Aspekta 700"/>
              </a:rPr>
              <a:t>Job Title</a:t>
            </a:r>
          </a:p>
        </p:txBody>
      </p:sp>
      <p:sp>
        <p:nvSpPr>
          <p:cNvPr id="384" name="Ciotola di insalata con riso saltato, uova sode e bacchette"/>
          <p:cNvSpPr>
            <a:spLocks noGrp="1"/>
          </p:cNvSpPr>
          <p:nvPr>
            <p:ph type="pic" sz="half" idx="23"/>
          </p:nvPr>
        </p:nvSpPr>
        <p:spPr>
          <a:xfrm>
            <a:off x="-1002362" y="2157994"/>
            <a:ext cx="10208444" cy="816675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85" name="Nome Cognome Job Title"/>
          <p:cNvSpPr txBox="1">
            <a:spLocks noGrp="1"/>
          </p:cNvSpPr>
          <p:nvPr>
            <p:ph type="body" sz="quarter" idx="24"/>
          </p:nvPr>
        </p:nvSpPr>
        <p:spPr>
          <a:xfrm>
            <a:off x="6537487" y="10277624"/>
            <a:ext cx="5580227" cy="1011556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marL="0" indent="0">
              <a:lnSpc>
                <a:spcPct val="80000"/>
              </a:lnSpc>
              <a:buSzTx/>
              <a:buNone/>
            </a:pPr>
            <a:r>
              <a:t>Nome Cognome</a:t>
            </a:r>
            <a:br/>
            <a:r>
              <a:rPr>
                <a:solidFill>
                  <a:srgbClr val="DA4141"/>
                </a:solidFill>
                <a:latin typeface="Aspekta 700"/>
                <a:ea typeface="Aspekta 700"/>
                <a:cs typeface="Aspekta 700"/>
                <a:sym typeface="Aspekta 700"/>
              </a:rPr>
              <a:t>Job Title</a:t>
            </a:r>
          </a:p>
        </p:txBody>
      </p:sp>
      <p:sp>
        <p:nvSpPr>
          <p:cNvPr id="386" name="Nome Cognome Job Title"/>
          <p:cNvSpPr txBox="1">
            <a:spLocks noGrp="1"/>
          </p:cNvSpPr>
          <p:nvPr>
            <p:ph type="body" sz="quarter" idx="25"/>
          </p:nvPr>
        </p:nvSpPr>
        <p:spPr>
          <a:xfrm>
            <a:off x="12318110" y="10277624"/>
            <a:ext cx="5580227" cy="1011556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marL="0" indent="0">
              <a:lnSpc>
                <a:spcPct val="80000"/>
              </a:lnSpc>
              <a:buSzTx/>
              <a:buNone/>
            </a:pPr>
            <a:r>
              <a:t>Nome Cognome</a:t>
            </a:r>
            <a:br/>
            <a:r>
              <a:rPr>
                <a:solidFill>
                  <a:srgbClr val="DA4141"/>
                </a:solidFill>
                <a:latin typeface="Aspekta 700"/>
                <a:ea typeface="Aspekta 700"/>
                <a:cs typeface="Aspekta 700"/>
                <a:sym typeface="Aspekta 700"/>
              </a:rPr>
              <a:t>Job Title</a:t>
            </a:r>
          </a:p>
        </p:txBody>
      </p:sp>
      <p:pic>
        <p:nvPicPr>
          <p:cNvPr id="387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  <p:sp>
        <p:nvSpPr>
          <p:cNvPr id="388" name="Nome Cognome Job Title"/>
          <p:cNvSpPr txBox="1">
            <a:spLocks noGrp="1"/>
          </p:cNvSpPr>
          <p:nvPr>
            <p:ph type="body" sz="quarter" idx="26"/>
          </p:nvPr>
        </p:nvSpPr>
        <p:spPr>
          <a:xfrm>
            <a:off x="18092377" y="10277624"/>
            <a:ext cx="5553870" cy="1011556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marL="0" indent="0">
              <a:lnSpc>
                <a:spcPct val="80000"/>
              </a:lnSpc>
              <a:buSzTx/>
              <a:buNone/>
            </a:pPr>
            <a:r>
              <a:t>Nome Cognome</a:t>
            </a:r>
            <a:br/>
            <a:r>
              <a:rPr>
                <a:solidFill>
                  <a:srgbClr val="DA4141"/>
                </a:solidFill>
                <a:latin typeface="Aspekta 700"/>
                <a:ea typeface="Aspekta 700"/>
                <a:cs typeface="Aspekta 700"/>
                <a:sym typeface="Aspekta 700"/>
              </a:rPr>
              <a:t>Job Title</a:t>
            </a:r>
          </a:p>
        </p:txBody>
      </p:sp>
      <p:sp>
        <p:nvSpPr>
          <p:cNvPr id="389" name="Ciotola di insalata con riso saltato, uova sode e bacchette"/>
          <p:cNvSpPr>
            <a:spLocks noGrp="1"/>
          </p:cNvSpPr>
          <p:nvPr>
            <p:ph type="pic" sz="half" idx="27"/>
          </p:nvPr>
        </p:nvSpPr>
        <p:spPr>
          <a:xfrm>
            <a:off x="4771904" y="2157994"/>
            <a:ext cx="10208445" cy="816675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90" name="Ciotola di insalata con riso saltato, uova sode e bacchette"/>
          <p:cNvSpPr>
            <a:spLocks noGrp="1"/>
          </p:cNvSpPr>
          <p:nvPr>
            <p:ph type="pic" sz="half" idx="28"/>
          </p:nvPr>
        </p:nvSpPr>
        <p:spPr>
          <a:xfrm>
            <a:off x="10546171" y="2157994"/>
            <a:ext cx="10208444" cy="816675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91" name="Ciotola di insalata con riso saltato, uova sode e bacchette"/>
          <p:cNvSpPr>
            <a:spLocks noGrp="1"/>
          </p:cNvSpPr>
          <p:nvPr>
            <p:ph type="pic" sz="half" idx="29"/>
          </p:nvPr>
        </p:nvSpPr>
        <p:spPr>
          <a:xfrm>
            <a:off x="16320437" y="2157994"/>
            <a:ext cx="10208445" cy="816675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rezzi">
    <p:bg>
      <p:bgPr>
        <a:solidFill>
          <a:srgbClr val="FEF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Rettangolo arrotondato"/>
          <p:cNvSpPr>
            <a:spLocks noGrp="1"/>
          </p:cNvSpPr>
          <p:nvPr>
            <p:ph type="body" sz="quarter" idx="21"/>
          </p:nvPr>
        </p:nvSpPr>
        <p:spPr>
          <a:xfrm>
            <a:off x="12378454" y="4502392"/>
            <a:ext cx="5452910" cy="4082016"/>
          </a:xfrm>
          <a:prstGeom prst="roundRect">
            <a:avLst>
              <a:gd name="adj" fmla="val 8326"/>
            </a:avLst>
          </a:prstGeom>
          <a:solidFill>
            <a:srgbClr val="FFFFFF"/>
          </a:solidFill>
          <a:ln>
            <a:solidFill>
              <a:srgbClr val="E9DFCA"/>
            </a:solidFill>
          </a:ln>
        </p:spPr>
        <p:txBody>
          <a:bodyPr anchor="ctr">
            <a:noAutofit/>
          </a:bodyPr>
          <a:lstStyle/>
          <a:p>
            <a: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99" name="Rettangolo arrotondato"/>
          <p:cNvSpPr>
            <a:spLocks noGrp="1"/>
          </p:cNvSpPr>
          <p:nvPr>
            <p:ph type="body" sz="quarter" idx="22"/>
          </p:nvPr>
        </p:nvSpPr>
        <p:spPr>
          <a:xfrm>
            <a:off x="18178532" y="4502392"/>
            <a:ext cx="5452910" cy="4082016"/>
          </a:xfrm>
          <a:prstGeom prst="roundRect">
            <a:avLst>
              <a:gd name="adj" fmla="val 8326"/>
            </a:avLst>
          </a:prstGeom>
          <a:solidFill>
            <a:srgbClr val="FFFFFF"/>
          </a:solidFill>
          <a:ln>
            <a:solidFill>
              <a:srgbClr val="E9DFCA"/>
            </a:solidFill>
          </a:ln>
        </p:spPr>
        <p:txBody>
          <a:bodyPr anchor="ctr">
            <a:noAutofit/>
          </a:bodyPr>
          <a:lstStyle/>
          <a:p>
            <a: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00" name="Rettangolo arrotondato"/>
          <p:cNvSpPr>
            <a:spLocks noGrp="1"/>
          </p:cNvSpPr>
          <p:nvPr>
            <p:ph type="body" sz="quarter" idx="23"/>
          </p:nvPr>
        </p:nvSpPr>
        <p:spPr>
          <a:xfrm>
            <a:off x="6578376" y="4502392"/>
            <a:ext cx="5452910" cy="4082016"/>
          </a:xfrm>
          <a:prstGeom prst="roundRect">
            <a:avLst>
              <a:gd name="adj" fmla="val 8326"/>
            </a:avLst>
          </a:prstGeom>
          <a:solidFill>
            <a:srgbClr val="FFFFFF"/>
          </a:solidFill>
          <a:ln>
            <a:solidFill>
              <a:srgbClr val="E9DFCA"/>
            </a:solidFill>
          </a:ln>
        </p:spPr>
        <p:txBody>
          <a:bodyPr anchor="ctr">
            <a:noAutofit/>
          </a:bodyPr>
          <a:lstStyle/>
          <a:p>
            <a: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01" name="Rettangolo arrotondato"/>
          <p:cNvSpPr>
            <a:spLocks noGrp="1"/>
          </p:cNvSpPr>
          <p:nvPr>
            <p:ph type="body" sz="quarter" idx="24"/>
          </p:nvPr>
        </p:nvSpPr>
        <p:spPr>
          <a:xfrm>
            <a:off x="778299" y="4502392"/>
            <a:ext cx="5452910" cy="4082016"/>
          </a:xfrm>
          <a:prstGeom prst="roundRect">
            <a:avLst>
              <a:gd name="adj" fmla="val 8326"/>
            </a:avLst>
          </a:prstGeom>
          <a:solidFill>
            <a:srgbClr val="FFFFFF"/>
          </a:solidFill>
          <a:ln>
            <a:solidFill>
              <a:srgbClr val="E9DFCA"/>
            </a:solidFill>
          </a:ln>
        </p:spPr>
        <p:txBody>
          <a:bodyPr anchor="ctr">
            <a:noAutofit/>
          </a:bodyPr>
          <a:lstStyle/>
          <a:p>
            <a: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02" name="€20/mese"/>
          <p:cNvSpPr txBox="1">
            <a:spLocks noGrp="1"/>
          </p:cNvSpPr>
          <p:nvPr>
            <p:ph type="body" sz="quarter" idx="25"/>
          </p:nvPr>
        </p:nvSpPr>
        <p:spPr>
          <a:xfrm>
            <a:off x="768573" y="5258741"/>
            <a:ext cx="5468986" cy="2919638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2000" spc="-239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pPr>
            <a:r>
              <a:t>€20</a:t>
            </a:r>
            <a:r>
              <a:rPr sz="3000" spc="-59"/>
              <a:t>/mese</a:t>
            </a:r>
          </a:p>
        </p:txBody>
      </p:sp>
      <p:sp>
        <p:nvSpPr>
          <p:cNvPr id="403" name="€20/mese"/>
          <p:cNvSpPr txBox="1">
            <a:spLocks noGrp="1"/>
          </p:cNvSpPr>
          <p:nvPr>
            <p:ph type="body" sz="quarter" idx="26"/>
          </p:nvPr>
        </p:nvSpPr>
        <p:spPr>
          <a:xfrm>
            <a:off x="6593731" y="5258741"/>
            <a:ext cx="5422200" cy="2919638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2000" spc="-239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pPr>
            <a:r>
              <a:t>€20</a:t>
            </a:r>
            <a:r>
              <a:rPr sz="3000" spc="-59"/>
              <a:t>/mese</a:t>
            </a:r>
          </a:p>
        </p:txBody>
      </p:sp>
      <p:sp>
        <p:nvSpPr>
          <p:cNvPr id="404" name="€20/mese"/>
          <p:cNvSpPr txBox="1">
            <a:spLocks noGrp="1"/>
          </p:cNvSpPr>
          <p:nvPr>
            <p:ph type="body" sz="quarter" idx="27"/>
          </p:nvPr>
        </p:nvSpPr>
        <p:spPr>
          <a:xfrm>
            <a:off x="12372104" y="5258741"/>
            <a:ext cx="5465610" cy="2919638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2000" spc="-239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pPr>
            <a:r>
              <a:t>€20</a:t>
            </a:r>
            <a:r>
              <a:rPr sz="3000" spc="-59"/>
              <a:t>/mese</a:t>
            </a:r>
          </a:p>
        </p:txBody>
      </p:sp>
      <p:sp>
        <p:nvSpPr>
          <p:cNvPr id="405" name="€20/mese"/>
          <p:cNvSpPr txBox="1">
            <a:spLocks noGrp="1"/>
          </p:cNvSpPr>
          <p:nvPr>
            <p:ph type="body" sz="quarter" idx="28"/>
          </p:nvPr>
        </p:nvSpPr>
        <p:spPr>
          <a:xfrm>
            <a:off x="18201783" y="5258741"/>
            <a:ext cx="5406407" cy="2919638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2000" spc="-239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pPr>
            <a:r>
              <a:t>€20</a:t>
            </a:r>
            <a:r>
              <a:rPr sz="3000" spc="-59"/>
              <a:t>/mese</a:t>
            </a:r>
          </a:p>
        </p:txBody>
      </p:sp>
      <p:sp>
        <p:nvSpPr>
          <p:cNvPr id="406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407" name="Tariffe"/>
          <p:cNvSpPr txBox="1">
            <a:spLocks noGrp="1"/>
          </p:cNvSpPr>
          <p:nvPr>
            <p:ph type="body" sz="quarter" idx="29"/>
          </p:nvPr>
        </p:nvSpPr>
        <p:spPr>
          <a:xfrm>
            <a:off x="779065" y="778668"/>
            <a:ext cx="10690704" cy="112315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Tariffe</a:t>
            </a:r>
          </a:p>
        </p:txBody>
      </p:sp>
      <p:sp>
        <p:nvSpPr>
          <p:cNvPr id="408" name="Small"/>
          <p:cNvSpPr txBox="1">
            <a:spLocks noGrp="1"/>
          </p:cNvSpPr>
          <p:nvPr>
            <p:ph type="body" sz="quarter" idx="30"/>
          </p:nvPr>
        </p:nvSpPr>
        <p:spPr>
          <a:xfrm>
            <a:off x="1872465" y="4923804"/>
            <a:ext cx="3264577" cy="6254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700"/>
                <a:ea typeface="Aspekta 700"/>
                <a:cs typeface="Aspekta 700"/>
                <a:sym typeface="Aspekta 700"/>
              </a:defRPr>
            </a:lvl1pPr>
          </a:lstStyle>
          <a:p>
            <a:r>
              <a:t>Small</a:t>
            </a:r>
          </a:p>
        </p:txBody>
      </p:sp>
      <p:sp>
        <p:nvSpPr>
          <p:cNvPr id="409" name="0-50 votanti"/>
          <p:cNvSpPr txBox="1">
            <a:spLocks noGrp="1"/>
          </p:cNvSpPr>
          <p:nvPr>
            <p:ph type="body" sz="quarter" idx="31"/>
          </p:nvPr>
        </p:nvSpPr>
        <p:spPr>
          <a:xfrm>
            <a:off x="1872465" y="7440914"/>
            <a:ext cx="3264577" cy="6254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>
              <a:buSzTx/>
              <a:buNone/>
            </a:lvl1pPr>
          </a:lstStyle>
          <a:p>
            <a:r>
              <a:t>0-50 votanti</a:t>
            </a:r>
          </a:p>
        </p:txBody>
      </p:sp>
      <p:sp>
        <p:nvSpPr>
          <p:cNvPr id="410" name="Medium"/>
          <p:cNvSpPr txBox="1">
            <a:spLocks noGrp="1"/>
          </p:cNvSpPr>
          <p:nvPr>
            <p:ph type="body" sz="quarter" idx="32"/>
          </p:nvPr>
        </p:nvSpPr>
        <p:spPr>
          <a:xfrm>
            <a:off x="7672543" y="4923804"/>
            <a:ext cx="3264577" cy="6254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700"/>
                <a:ea typeface="Aspekta 700"/>
                <a:cs typeface="Aspekta 700"/>
                <a:sym typeface="Aspekta 700"/>
              </a:defRPr>
            </a:lvl1pPr>
          </a:lstStyle>
          <a:p>
            <a:r>
              <a:t>Medium</a:t>
            </a:r>
          </a:p>
        </p:txBody>
      </p:sp>
      <p:sp>
        <p:nvSpPr>
          <p:cNvPr id="411" name="51-100 votanti"/>
          <p:cNvSpPr txBox="1">
            <a:spLocks noGrp="1"/>
          </p:cNvSpPr>
          <p:nvPr>
            <p:ph type="body" sz="quarter" idx="33"/>
          </p:nvPr>
        </p:nvSpPr>
        <p:spPr>
          <a:xfrm>
            <a:off x="7672543" y="7440914"/>
            <a:ext cx="3264577" cy="6254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>
              <a:buSzTx/>
              <a:buNone/>
            </a:lvl1pPr>
          </a:lstStyle>
          <a:p>
            <a:r>
              <a:t>51-100 votanti</a:t>
            </a:r>
          </a:p>
        </p:txBody>
      </p:sp>
      <p:sp>
        <p:nvSpPr>
          <p:cNvPr id="412" name="Large"/>
          <p:cNvSpPr txBox="1">
            <a:spLocks noGrp="1"/>
          </p:cNvSpPr>
          <p:nvPr>
            <p:ph type="body" sz="quarter" idx="34"/>
          </p:nvPr>
        </p:nvSpPr>
        <p:spPr>
          <a:xfrm>
            <a:off x="13445280" y="4908420"/>
            <a:ext cx="3264577" cy="6254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700"/>
                <a:ea typeface="Aspekta 700"/>
                <a:cs typeface="Aspekta 700"/>
                <a:sym typeface="Aspekta 700"/>
              </a:defRPr>
            </a:lvl1pPr>
          </a:lstStyle>
          <a:p>
            <a:r>
              <a:t>Large</a:t>
            </a:r>
          </a:p>
        </p:txBody>
      </p:sp>
      <p:sp>
        <p:nvSpPr>
          <p:cNvPr id="413" name="101-150 votanti"/>
          <p:cNvSpPr txBox="1">
            <a:spLocks noGrp="1"/>
          </p:cNvSpPr>
          <p:nvPr>
            <p:ph type="body" sz="quarter" idx="35"/>
          </p:nvPr>
        </p:nvSpPr>
        <p:spPr>
          <a:xfrm>
            <a:off x="13472621" y="7425531"/>
            <a:ext cx="3264576" cy="6254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>
              <a:buSzTx/>
              <a:buNone/>
            </a:lvl1pPr>
          </a:lstStyle>
          <a:p>
            <a:r>
              <a:t>101-150 votanti</a:t>
            </a:r>
          </a:p>
        </p:txBody>
      </p:sp>
      <p:sp>
        <p:nvSpPr>
          <p:cNvPr id="414" name="EXTRA Large"/>
          <p:cNvSpPr txBox="1">
            <a:spLocks noGrp="1"/>
          </p:cNvSpPr>
          <p:nvPr>
            <p:ph type="body" sz="quarter" idx="36"/>
          </p:nvPr>
        </p:nvSpPr>
        <p:spPr>
          <a:xfrm>
            <a:off x="19272699" y="4908420"/>
            <a:ext cx="3264577" cy="6254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700"/>
                <a:ea typeface="Aspekta 700"/>
                <a:cs typeface="Aspekta 700"/>
                <a:sym typeface="Aspekta 700"/>
              </a:defRPr>
            </a:lvl1pPr>
          </a:lstStyle>
          <a:p>
            <a:r>
              <a:t>EXTRA Large</a:t>
            </a:r>
          </a:p>
        </p:txBody>
      </p:sp>
      <p:sp>
        <p:nvSpPr>
          <p:cNvPr id="415" name="150-300 votanti"/>
          <p:cNvSpPr txBox="1">
            <a:spLocks noGrp="1"/>
          </p:cNvSpPr>
          <p:nvPr>
            <p:ph type="body" sz="quarter" idx="37"/>
          </p:nvPr>
        </p:nvSpPr>
        <p:spPr>
          <a:xfrm>
            <a:off x="19272698" y="7425531"/>
            <a:ext cx="3264576" cy="6254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>
              <a:buSzTx/>
              <a:buNone/>
            </a:lvl1pPr>
          </a:lstStyle>
          <a:p>
            <a:r>
              <a:t>150-300 votanti</a:t>
            </a:r>
          </a:p>
        </p:txBody>
      </p:sp>
      <p:pic>
        <p:nvPicPr>
          <p:cNvPr id="416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924" y="12579536"/>
            <a:ext cx="1276844" cy="4012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ani basic/pro">
    <p:bg>
      <p:bgPr>
        <a:solidFill>
          <a:srgbClr val="FEF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Rettangolo arrotondato"/>
          <p:cNvSpPr>
            <a:spLocks noGrp="1"/>
          </p:cNvSpPr>
          <p:nvPr>
            <p:ph type="body" sz="half" idx="21"/>
          </p:nvPr>
        </p:nvSpPr>
        <p:spPr>
          <a:xfrm>
            <a:off x="12481465" y="2482500"/>
            <a:ext cx="9695091" cy="9344393"/>
          </a:xfrm>
          <a:prstGeom prst="roundRect">
            <a:avLst>
              <a:gd name="adj" fmla="val 6235"/>
            </a:avLst>
          </a:prstGeom>
          <a:solidFill>
            <a:srgbClr val="FFFFFF"/>
          </a:solidFill>
          <a:ln>
            <a:solidFill>
              <a:srgbClr val="E9DFCA"/>
            </a:solidFill>
          </a:ln>
        </p:spPr>
        <p:txBody>
          <a:bodyPr anchor="ctr">
            <a:noAutofit/>
          </a:bodyPr>
          <a:lstStyle/>
          <a:p>
            <a: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24" name="Rettangolo arrotondato"/>
          <p:cNvSpPr>
            <a:spLocks noGrp="1"/>
          </p:cNvSpPr>
          <p:nvPr>
            <p:ph type="body" sz="half" idx="22"/>
          </p:nvPr>
        </p:nvSpPr>
        <p:spPr>
          <a:xfrm>
            <a:off x="2207444" y="2482500"/>
            <a:ext cx="9695091" cy="9344393"/>
          </a:xfrm>
          <a:prstGeom prst="roundRect">
            <a:avLst>
              <a:gd name="adj" fmla="val 6235"/>
            </a:avLst>
          </a:prstGeom>
          <a:solidFill>
            <a:srgbClr val="FFFFFF"/>
          </a:solidFill>
          <a:ln>
            <a:solidFill>
              <a:srgbClr val="E9DFCA"/>
            </a:solidFill>
          </a:ln>
        </p:spPr>
        <p:txBody>
          <a:bodyPr anchor="ctr">
            <a:noAutofit/>
          </a:bodyPr>
          <a:lstStyle/>
          <a:p>
            <a: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25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426" name="I nostri piani"/>
          <p:cNvSpPr txBox="1">
            <a:spLocks noGrp="1"/>
          </p:cNvSpPr>
          <p:nvPr>
            <p:ph type="body" sz="quarter" idx="23"/>
          </p:nvPr>
        </p:nvSpPr>
        <p:spPr>
          <a:xfrm>
            <a:off x="779065" y="778668"/>
            <a:ext cx="10690704" cy="1354040"/>
          </a:xfrm>
          <a:prstGeom prst="rect">
            <a:avLst/>
          </a:prstGeom>
        </p:spPr>
        <p:txBody>
          <a:bodyPr lIns="0" tIns="0" rIns="0" bIns="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I nostri piani</a:t>
            </a:r>
          </a:p>
        </p:txBody>
      </p:sp>
      <p:sp>
        <p:nvSpPr>
          <p:cNvPr id="427" name="ELIGO"/>
          <p:cNvSpPr txBox="1">
            <a:spLocks noGrp="1"/>
          </p:cNvSpPr>
          <p:nvPr>
            <p:ph type="body" sz="quarter" idx="24"/>
          </p:nvPr>
        </p:nvSpPr>
        <p:spPr>
          <a:xfrm>
            <a:off x="2861866" y="3225711"/>
            <a:ext cx="3715625" cy="7084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700"/>
                <a:ea typeface="Aspekta 700"/>
                <a:cs typeface="Aspekta 700"/>
                <a:sym typeface="Aspekta 700"/>
              </a:defRPr>
            </a:lvl1pPr>
          </a:lstStyle>
          <a:p>
            <a:r>
              <a:t>ELIGO</a:t>
            </a:r>
          </a:p>
        </p:txBody>
      </p:sp>
      <p:sp>
        <p:nvSpPr>
          <p:cNvPr id="428" name="Light"/>
          <p:cNvSpPr txBox="1">
            <a:spLocks noGrp="1"/>
          </p:cNvSpPr>
          <p:nvPr>
            <p:ph type="body" sz="quarter" idx="25"/>
          </p:nvPr>
        </p:nvSpPr>
        <p:spPr>
          <a:xfrm>
            <a:off x="2861866" y="3446146"/>
            <a:ext cx="7427894" cy="16837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8400" spc="-168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Light</a:t>
            </a:r>
          </a:p>
        </p:txBody>
      </p:sp>
      <p:sp>
        <p:nvSpPr>
          <p:cNvPr id="429" name="Gestisci votazioni in modo semplice e immediato"/>
          <p:cNvSpPr txBox="1">
            <a:spLocks noGrp="1"/>
          </p:cNvSpPr>
          <p:nvPr>
            <p:ph type="body" sz="quarter" idx="26"/>
          </p:nvPr>
        </p:nvSpPr>
        <p:spPr>
          <a:xfrm>
            <a:off x="2835084" y="5036580"/>
            <a:ext cx="8439811" cy="6254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SzTx/>
              <a:buNone/>
            </a:lvl1pPr>
          </a:lstStyle>
          <a:p>
            <a:r>
              <a:t>Gestisci votazioni in modo semplice e immediato</a:t>
            </a:r>
          </a:p>
        </p:txBody>
      </p:sp>
      <p:sp>
        <p:nvSpPr>
          <p:cNvPr id="430" name="Uso in autonomia…"/>
          <p:cNvSpPr txBox="1">
            <a:spLocks noGrp="1"/>
          </p:cNvSpPr>
          <p:nvPr>
            <p:ph type="body" sz="quarter" idx="27"/>
          </p:nvPr>
        </p:nvSpPr>
        <p:spPr>
          <a:xfrm>
            <a:off x="2911584" y="6512134"/>
            <a:ext cx="8439811" cy="3250803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266700" indent="-266700">
              <a:lnSpc>
                <a:spcPct val="110000"/>
              </a:lnSpc>
              <a:spcBef>
                <a:spcPts val="0"/>
              </a:spcBef>
              <a:buSzPct val="100000"/>
            </a:pPr>
            <a:r>
              <a:t>Uso in autonomia</a:t>
            </a:r>
          </a:p>
          <a:p>
            <a:pPr marL="266700" indent="-266700">
              <a:lnSpc>
                <a:spcPct val="110000"/>
              </a:lnSpc>
              <a:spcBef>
                <a:spcPts val="0"/>
              </a:spcBef>
              <a:buSzPct val="100000"/>
            </a:pPr>
            <a:r>
              <a:t>Licenza 30gg</a:t>
            </a:r>
          </a:p>
          <a:p>
            <a:pPr marL="266700" indent="-266700">
              <a:lnSpc>
                <a:spcPct val="110000"/>
              </a:lnSpc>
              <a:spcBef>
                <a:spcPts val="0"/>
              </a:spcBef>
              <a:buSzPct val="100000"/>
            </a:pPr>
            <a:r>
              <a:t>Votazioni illimitate</a:t>
            </a:r>
          </a:p>
          <a:p>
            <a:pPr marL="266700" indent="-266700">
              <a:lnSpc>
                <a:spcPct val="110000"/>
              </a:lnSpc>
              <a:spcBef>
                <a:spcPts val="0"/>
              </a:spcBef>
              <a:buSzPct val="100000"/>
            </a:pPr>
            <a:r>
              <a:t>Supporto da remoto</a:t>
            </a:r>
          </a:p>
        </p:txBody>
      </p:sp>
      <p:sp>
        <p:nvSpPr>
          <p:cNvPr id="431" name="ELIGO"/>
          <p:cNvSpPr txBox="1">
            <a:spLocks noGrp="1"/>
          </p:cNvSpPr>
          <p:nvPr>
            <p:ph type="body" sz="quarter" idx="28"/>
          </p:nvPr>
        </p:nvSpPr>
        <p:spPr>
          <a:xfrm>
            <a:off x="13135886" y="3228787"/>
            <a:ext cx="3715625" cy="7084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700"/>
                <a:ea typeface="Aspekta 700"/>
                <a:cs typeface="Aspekta 700"/>
                <a:sym typeface="Aspekta 700"/>
              </a:defRPr>
            </a:lvl1pPr>
          </a:lstStyle>
          <a:p>
            <a:r>
              <a:t>ELIGO</a:t>
            </a:r>
          </a:p>
        </p:txBody>
      </p:sp>
      <p:sp>
        <p:nvSpPr>
          <p:cNvPr id="432" name="Pro"/>
          <p:cNvSpPr txBox="1">
            <a:spLocks noGrp="1"/>
          </p:cNvSpPr>
          <p:nvPr>
            <p:ph type="body" sz="quarter" idx="29"/>
          </p:nvPr>
        </p:nvSpPr>
        <p:spPr>
          <a:xfrm>
            <a:off x="13135886" y="3449221"/>
            <a:ext cx="7427895" cy="16837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8400" spc="-168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Pro</a:t>
            </a:r>
          </a:p>
        </p:txBody>
      </p:sp>
      <p:sp>
        <p:nvSpPr>
          <p:cNvPr id="433" name="Gestisci votazioni ed assemblee con un’ampia varietà di funzionalità e servizi"/>
          <p:cNvSpPr txBox="1">
            <a:spLocks noGrp="1"/>
          </p:cNvSpPr>
          <p:nvPr>
            <p:ph type="body" sz="quarter" idx="30"/>
          </p:nvPr>
        </p:nvSpPr>
        <p:spPr>
          <a:xfrm>
            <a:off x="13109105" y="5039655"/>
            <a:ext cx="8439810" cy="105981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SzTx/>
              <a:buNone/>
            </a:lvl1pPr>
          </a:lstStyle>
          <a:p>
            <a:r>
              <a:t>Gestisci votazioni ed assemblee con un’ampia varietà di funzionalità e servizi</a:t>
            </a:r>
          </a:p>
        </p:txBody>
      </p:sp>
      <p:sp>
        <p:nvSpPr>
          <p:cNvPr id="434" name="Uso in autonomia o supporto completo…"/>
          <p:cNvSpPr txBox="1">
            <a:spLocks noGrp="1"/>
          </p:cNvSpPr>
          <p:nvPr>
            <p:ph type="body" sz="quarter" idx="31"/>
          </p:nvPr>
        </p:nvSpPr>
        <p:spPr>
          <a:xfrm>
            <a:off x="13185606" y="6512134"/>
            <a:ext cx="8439810" cy="4828183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266700" indent="-266700">
              <a:lnSpc>
                <a:spcPct val="110000"/>
              </a:lnSpc>
              <a:spcBef>
                <a:spcPts val="0"/>
              </a:spcBef>
              <a:buSzPct val="100000"/>
            </a:pPr>
            <a:r>
              <a:t>Uso in autonomia o supporto completo</a:t>
            </a:r>
          </a:p>
          <a:p>
            <a:pPr marL="266700" indent="-266700">
              <a:lnSpc>
                <a:spcPct val="110000"/>
              </a:lnSpc>
              <a:spcBef>
                <a:spcPts val="0"/>
              </a:spcBef>
              <a:buSzPct val="100000"/>
            </a:pPr>
            <a:r>
              <a:t>Licenza 30gg/1 anno</a:t>
            </a:r>
          </a:p>
          <a:p>
            <a:pPr marL="266700" indent="-266700">
              <a:lnSpc>
                <a:spcPct val="110000"/>
              </a:lnSpc>
              <a:spcBef>
                <a:spcPts val="0"/>
              </a:spcBef>
              <a:buSzPct val="100000"/>
            </a:pPr>
            <a:r>
              <a:t>Votazioni/assemblee illimitate</a:t>
            </a:r>
          </a:p>
          <a:p>
            <a:pPr marL="266700" indent="-266700">
              <a:lnSpc>
                <a:spcPct val="110000"/>
              </a:lnSpc>
              <a:spcBef>
                <a:spcPts val="0"/>
              </a:spcBef>
              <a:buSzPct val="100000"/>
            </a:pPr>
            <a:r>
              <a:t>Funzionalità aggiuntive (Deleghe, Voto pesato, Gestione presenze e quorum)</a:t>
            </a:r>
          </a:p>
          <a:p>
            <a:pPr marL="266700" indent="-266700">
              <a:lnSpc>
                <a:spcPct val="110000"/>
              </a:lnSpc>
              <a:spcBef>
                <a:spcPts val="0"/>
              </a:spcBef>
              <a:buSzPct val="100000"/>
            </a:pPr>
            <a:r>
              <a:t>Integrazione con sistemi di videoconferenza</a:t>
            </a:r>
          </a:p>
          <a:p>
            <a:pPr marL="266700" indent="-266700">
              <a:lnSpc>
                <a:spcPct val="110000"/>
              </a:lnSpc>
              <a:spcBef>
                <a:spcPts val="0"/>
              </a:spcBef>
              <a:buSzPct val="100000"/>
            </a:pPr>
            <a:r>
              <a:t>Voto in presenza e ibrido</a:t>
            </a:r>
          </a:p>
          <a:p>
            <a:pPr marL="266700" indent="-266700">
              <a:lnSpc>
                <a:spcPct val="110000"/>
              </a:lnSpc>
              <a:spcBef>
                <a:spcPts val="0"/>
              </a:spcBef>
              <a:buSzPct val="100000"/>
            </a:pPr>
            <a:r>
              <a:t>Personalizzazione per accesso e processo di voto</a:t>
            </a:r>
          </a:p>
        </p:txBody>
      </p:sp>
      <p:pic>
        <p:nvPicPr>
          <p:cNvPr id="435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924" y="12579536"/>
            <a:ext cx="1276844" cy="4012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ltri serviz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443" name="Altri servizi"/>
          <p:cNvSpPr txBox="1">
            <a:spLocks noGrp="1"/>
          </p:cNvSpPr>
          <p:nvPr>
            <p:ph type="body" sz="quarter" idx="21"/>
          </p:nvPr>
        </p:nvSpPr>
        <p:spPr>
          <a:xfrm>
            <a:off x="779065" y="778668"/>
            <a:ext cx="10690704" cy="1476872"/>
          </a:xfrm>
          <a:prstGeom prst="rect">
            <a:avLst/>
          </a:prstGeom>
        </p:spPr>
        <p:txBody>
          <a:bodyPr lIns="0" tIns="0" rIns="0" bIns="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Altri servizi</a:t>
            </a:r>
          </a:p>
        </p:txBody>
      </p:sp>
      <p:pic>
        <p:nvPicPr>
          <p:cNvPr id="444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etri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200%"/>
          <p:cNvSpPr txBox="1">
            <a:spLocks noGrp="1"/>
          </p:cNvSpPr>
          <p:nvPr>
            <p:ph type="body" sz="quarter" idx="21"/>
          </p:nvPr>
        </p:nvSpPr>
        <p:spPr>
          <a:xfrm>
            <a:off x="2204855" y="5000784"/>
            <a:ext cx="4238372" cy="2327276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SzTx/>
              <a:buNone/>
              <a:defRPr sz="12000" spc="-239">
                <a:solidFill>
                  <a:srgbClr val="DA414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200%</a:t>
            </a:r>
          </a:p>
        </p:txBody>
      </p:sp>
      <p:sp>
        <p:nvSpPr>
          <p:cNvPr id="452" name="10mil"/>
          <p:cNvSpPr txBox="1">
            <a:spLocks noGrp="1"/>
          </p:cNvSpPr>
          <p:nvPr>
            <p:ph type="body" sz="quarter" idx="22"/>
          </p:nvPr>
        </p:nvSpPr>
        <p:spPr>
          <a:xfrm>
            <a:off x="9484238" y="5000784"/>
            <a:ext cx="3756788" cy="2327276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SzTx/>
              <a:buNone/>
              <a:defRPr sz="12000" spc="-239">
                <a:solidFill>
                  <a:srgbClr val="DA414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10mil</a:t>
            </a:r>
          </a:p>
        </p:txBody>
      </p:sp>
      <p:sp>
        <p:nvSpPr>
          <p:cNvPr id="453" name="+30%"/>
          <p:cNvSpPr txBox="1">
            <a:spLocks noGrp="1"/>
          </p:cNvSpPr>
          <p:nvPr>
            <p:ph type="body" sz="quarter" idx="23"/>
          </p:nvPr>
        </p:nvSpPr>
        <p:spPr>
          <a:xfrm>
            <a:off x="16763621" y="5000784"/>
            <a:ext cx="4114928" cy="2327276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SzTx/>
              <a:buNone/>
              <a:defRPr sz="12000" spc="-239">
                <a:solidFill>
                  <a:srgbClr val="DA414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+30%</a:t>
            </a:r>
          </a:p>
        </p:txBody>
      </p:sp>
      <p:sp>
        <p:nvSpPr>
          <p:cNvPr id="45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455" name="Metriche"/>
          <p:cNvSpPr txBox="1">
            <a:spLocks noGrp="1"/>
          </p:cNvSpPr>
          <p:nvPr>
            <p:ph type="body" sz="quarter" idx="24"/>
          </p:nvPr>
        </p:nvSpPr>
        <p:spPr>
          <a:xfrm>
            <a:off x="779065" y="778668"/>
            <a:ext cx="10690704" cy="129401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Metriche</a:t>
            </a:r>
          </a:p>
        </p:txBody>
      </p:sp>
      <p:sp>
        <p:nvSpPr>
          <p:cNvPr id="456" name="Nome dato"/>
          <p:cNvSpPr txBox="1">
            <a:spLocks noGrp="1"/>
          </p:cNvSpPr>
          <p:nvPr>
            <p:ph type="body" sz="quarter" idx="25"/>
          </p:nvPr>
        </p:nvSpPr>
        <p:spPr>
          <a:xfrm>
            <a:off x="2204855" y="6962934"/>
            <a:ext cx="2108963" cy="688976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 marL="0" indent="0">
              <a:buSzTx/>
              <a:buNone/>
              <a:defRPr sz="3000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Nome dato</a:t>
            </a:r>
          </a:p>
        </p:txBody>
      </p:sp>
      <p:sp>
        <p:nvSpPr>
          <p:cNvPr id="457" name="Nome dato"/>
          <p:cNvSpPr txBox="1">
            <a:spLocks noGrp="1"/>
          </p:cNvSpPr>
          <p:nvPr>
            <p:ph type="body" sz="quarter" idx="26"/>
          </p:nvPr>
        </p:nvSpPr>
        <p:spPr>
          <a:xfrm>
            <a:off x="9484238" y="6962934"/>
            <a:ext cx="2108963" cy="688976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 marL="0" indent="0">
              <a:buSzTx/>
              <a:buNone/>
              <a:defRPr sz="3000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Nome dato</a:t>
            </a:r>
          </a:p>
        </p:txBody>
      </p:sp>
      <p:sp>
        <p:nvSpPr>
          <p:cNvPr id="458" name="Breve descrizione della metrica, breve descrizione della metrica."/>
          <p:cNvSpPr txBox="1">
            <a:spLocks noGrp="1"/>
          </p:cNvSpPr>
          <p:nvPr>
            <p:ph type="body" sz="quarter" idx="27"/>
          </p:nvPr>
        </p:nvSpPr>
        <p:spPr>
          <a:xfrm>
            <a:off x="2204855" y="7655400"/>
            <a:ext cx="5415524" cy="10598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</a:lvl1pPr>
          </a:lstStyle>
          <a:p>
            <a:r>
              <a:t>Breve descrizione della metrica, breve descrizione della metrica.</a:t>
            </a:r>
          </a:p>
        </p:txBody>
      </p:sp>
      <p:sp>
        <p:nvSpPr>
          <p:cNvPr id="459" name="Breve descrizione della metrica, breve descrizione della metrica."/>
          <p:cNvSpPr txBox="1">
            <a:spLocks noGrp="1"/>
          </p:cNvSpPr>
          <p:nvPr>
            <p:ph type="body" sz="quarter" idx="28"/>
          </p:nvPr>
        </p:nvSpPr>
        <p:spPr>
          <a:xfrm>
            <a:off x="9484238" y="7655400"/>
            <a:ext cx="5415524" cy="10598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</a:lvl1pPr>
          </a:lstStyle>
          <a:p>
            <a:r>
              <a:t>Breve descrizione della metrica, breve descrizione della metrica.</a:t>
            </a:r>
          </a:p>
        </p:txBody>
      </p:sp>
      <p:sp>
        <p:nvSpPr>
          <p:cNvPr id="460" name="Nome dato"/>
          <p:cNvSpPr txBox="1">
            <a:spLocks noGrp="1"/>
          </p:cNvSpPr>
          <p:nvPr>
            <p:ph type="body" sz="quarter" idx="29"/>
          </p:nvPr>
        </p:nvSpPr>
        <p:spPr>
          <a:xfrm>
            <a:off x="16763621" y="6962934"/>
            <a:ext cx="2108963" cy="688976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 marL="0" indent="0">
              <a:buSzTx/>
              <a:buNone/>
              <a:defRPr sz="3000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Nome dato</a:t>
            </a:r>
          </a:p>
        </p:txBody>
      </p:sp>
      <p:sp>
        <p:nvSpPr>
          <p:cNvPr id="461" name="Breve descrizione della metrica, breve descrizione della metrica."/>
          <p:cNvSpPr txBox="1">
            <a:spLocks noGrp="1"/>
          </p:cNvSpPr>
          <p:nvPr>
            <p:ph type="body" sz="quarter" idx="30"/>
          </p:nvPr>
        </p:nvSpPr>
        <p:spPr>
          <a:xfrm>
            <a:off x="16763621" y="7655400"/>
            <a:ext cx="5415524" cy="10598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</a:lvl1pPr>
          </a:lstStyle>
          <a:p>
            <a:r>
              <a:t>Breve descrizione della metrica, breve descrizione della metrica.</a:t>
            </a:r>
          </a:p>
        </p:txBody>
      </p:sp>
      <p:pic>
        <p:nvPicPr>
          <p:cNvPr id="462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Grafi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470" name="Intestazione"/>
          <p:cNvSpPr txBox="1">
            <a:spLocks noGrp="1"/>
          </p:cNvSpPr>
          <p:nvPr>
            <p:ph type="body" sz="quarter" idx="21"/>
          </p:nvPr>
        </p:nvSpPr>
        <p:spPr>
          <a:xfrm>
            <a:off x="779065" y="2598253"/>
            <a:ext cx="3715625" cy="708453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700"/>
                <a:ea typeface="Aspekta 700"/>
                <a:cs typeface="Aspekta 700"/>
                <a:sym typeface="Aspekta 700"/>
              </a:defRPr>
            </a:lvl1pPr>
          </a:lstStyle>
          <a:p>
            <a:r>
              <a:t>Intestazione</a:t>
            </a:r>
          </a:p>
        </p:txBody>
      </p:sp>
      <p:sp>
        <p:nvSpPr>
          <p:cNvPr id="471" name="Questo è un titolo, questo è un titolo."/>
          <p:cNvSpPr txBox="1">
            <a:spLocks noGrp="1"/>
          </p:cNvSpPr>
          <p:nvPr>
            <p:ph type="body" sz="quarter" idx="22"/>
          </p:nvPr>
        </p:nvSpPr>
        <p:spPr>
          <a:xfrm>
            <a:off x="779065" y="3072688"/>
            <a:ext cx="10690704" cy="295642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8400" spc="-168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Questo è un titolo, questo è un titolo.</a:t>
            </a:r>
          </a:p>
        </p:txBody>
      </p:sp>
      <p:sp>
        <p:nvSpPr>
          <p:cNvPr id="472" name="Descrizione dell’argomento di cui si sta parlando, descrizione dell’argomento di cui si sta parlando, descrizione dell’argomento di cui si sta parlando, descrizione dell’argomento di cui si sta parlando,"/>
          <p:cNvSpPr txBox="1">
            <a:spLocks noGrp="1"/>
          </p:cNvSpPr>
          <p:nvPr>
            <p:ph type="body" sz="quarter" idx="23"/>
          </p:nvPr>
        </p:nvSpPr>
        <p:spPr>
          <a:xfrm>
            <a:off x="752284" y="6110922"/>
            <a:ext cx="10744265" cy="149415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SzTx/>
              <a:buNone/>
            </a:lvl1pPr>
          </a:lstStyle>
          <a:p>
            <a:r>
              <a:t>Descrizione dell’argomento di cui si sta parlando, descrizione dell’argomento di cui si sta parlando, descrizione dell’argomento di cui si sta parlando, descrizione dell’argomento di cui si sta parlando, </a:t>
            </a:r>
          </a:p>
        </p:txBody>
      </p:sp>
      <p:pic>
        <p:nvPicPr>
          <p:cNvPr id="473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Grafici (da fo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481" name="Ciotola di insalata con riso saltato, uova sode e bacchette"/>
          <p:cNvSpPr>
            <a:spLocks noGrp="1"/>
          </p:cNvSpPr>
          <p:nvPr>
            <p:ph type="pic" sz="half" idx="21"/>
          </p:nvPr>
        </p:nvSpPr>
        <p:spPr>
          <a:xfrm>
            <a:off x="11683627" y="1728652"/>
            <a:ext cx="12092421" cy="967393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82" name="Intestazione"/>
          <p:cNvSpPr txBox="1">
            <a:spLocks noGrp="1"/>
          </p:cNvSpPr>
          <p:nvPr>
            <p:ph type="body" sz="quarter" idx="22"/>
          </p:nvPr>
        </p:nvSpPr>
        <p:spPr>
          <a:xfrm>
            <a:off x="779065" y="2598253"/>
            <a:ext cx="3715625" cy="708453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700"/>
                <a:ea typeface="Aspekta 700"/>
                <a:cs typeface="Aspekta 700"/>
                <a:sym typeface="Aspekta 700"/>
              </a:defRPr>
            </a:lvl1pPr>
          </a:lstStyle>
          <a:p>
            <a:r>
              <a:t>Intestazione</a:t>
            </a:r>
          </a:p>
        </p:txBody>
      </p:sp>
      <p:sp>
        <p:nvSpPr>
          <p:cNvPr id="483" name="Questo è un titolo, questo è un titolo."/>
          <p:cNvSpPr txBox="1">
            <a:spLocks noGrp="1"/>
          </p:cNvSpPr>
          <p:nvPr>
            <p:ph type="body" sz="quarter" idx="23"/>
          </p:nvPr>
        </p:nvSpPr>
        <p:spPr>
          <a:xfrm>
            <a:off x="779065" y="3072688"/>
            <a:ext cx="10690704" cy="295642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8400" spc="-168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Questo è un titolo, questo è un titolo.</a:t>
            </a:r>
          </a:p>
        </p:txBody>
      </p:sp>
      <p:sp>
        <p:nvSpPr>
          <p:cNvPr id="484" name="Descrizione dell’argomento di cui si sta parlando, descrizione dell’argomento di cui si sta parlando, descrizione dell’argomento di cui si sta parlando, descrizione dell’argomento di cui si sta parlando,"/>
          <p:cNvSpPr txBox="1">
            <a:spLocks noGrp="1"/>
          </p:cNvSpPr>
          <p:nvPr>
            <p:ph type="body" sz="quarter" idx="24"/>
          </p:nvPr>
        </p:nvSpPr>
        <p:spPr>
          <a:xfrm>
            <a:off x="752284" y="6110922"/>
            <a:ext cx="10744265" cy="149415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SzTx/>
              <a:buNone/>
            </a:lvl1pPr>
          </a:lstStyle>
          <a:p>
            <a:r>
              <a:t>Descrizione dell’argomento di cui si sta parlando, descrizione dell’argomento di cui si sta parlando, descrizione dell’argomento di cui si sta parlando, descrizione dell’argomento di cui si sta parlando, </a:t>
            </a:r>
          </a:p>
        </p:txBody>
      </p:sp>
      <p:pic>
        <p:nvPicPr>
          <p:cNvPr id="485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ockup 3 iph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504" name="Mockup  3 iPhone"/>
          <p:cNvSpPr txBox="1"/>
          <p:nvPr/>
        </p:nvSpPr>
        <p:spPr>
          <a:xfrm>
            <a:off x="779065" y="778668"/>
            <a:ext cx="10690704" cy="2956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normAutofit/>
          </a:bodyPr>
          <a:lstStyle>
            <a:lvl1pPr defTabSz="825500">
              <a:lnSpc>
                <a:spcPct val="100000"/>
              </a:lnSpc>
              <a:defRPr sz="6000" spc="0"/>
            </a:lvl1pPr>
          </a:lstStyle>
          <a:p>
            <a:r>
              <a:t>Mockup  3 iPhone</a:t>
            </a:r>
          </a:p>
        </p:txBody>
      </p:sp>
      <p:pic>
        <p:nvPicPr>
          <p:cNvPr id="505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ockup de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513" name="Intestazione"/>
          <p:cNvSpPr txBox="1">
            <a:spLocks noGrp="1"/>
          </p:cNvSpPr>
          <p:nvPr>
            <p:ph type="body" sz="quarter" idx="21"/>
          </p:nvPr>
        </p:nvSpPr>
        <p:spPr>
          <a:xfrm>
            <a:off x="779065" y="2598253"/>
            <a:ext cx="3715625" cy="708453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700"/>
                <a:ea typeface="Aspekta 700"/>
                <a:cs typeface="Aspekta 700"/>
                <a:sym typeface="Aspekta 700"/>
              </a:defRPr>
            </a:lvl1pPr>
          </a:lstStyle>
          <a:p>
            <a:r>
              <a:t>Intestazione</a:t>
            </a:r>
          </a:p>
        </p:txBody>
      </p:sp>
      <p:sp>
        <p:nvSpPr>
          <p:cNvPr id="514" name="Questo è un titolo, questo è un titolo."/>
          <p:cNvSpPr txBox="1">
            <a:spLocks noGrp="1"/>
          </p:cNvSpPr>
          <p:nvPr>
            <p:ph type="body" sz="quarter" idx="22"/>
          </p:nvPr>
        </p:nvSpPr>
        <p:spPr>
          <a:xfrm>
            <a:off x="779065" y="3072688"/>
            <a:ext cx="10690704" cy="295642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8400" spc="-168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Questo è un titolo, questo è un titolo.</a:t>
            </a:r>
          </a:p>
        </p:txBody>
      </p:sp>
      <p:sp>
        <p:nvSpPr>
          <p:cNvPr id="515" name="Descrizione dell’argomento di cui si sta parlando, descrizione dell’argomento di cui si sta parlando, descrizione dell’argomento di cui si sta parlando, descrizione dell’argomento di cui si sta parlando,"/>
          <p:cNvSpPr txBox="1">
            <a:spLocks noGrp="1"/>
          </p:cNvSpPr>
          <p:nvPr>
            <p:ph type="body" sz="quarter" idx="23"/>
          </p:nvPr>
        </p:nvSpPr>
        <p:spPr>
          <a:xfrm>
            <a:off x="752284" y="6110922"/>
            <a:ext cx="10744265" cy="149415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SzTx/>
              <a:buNone/>
            </a:lvl1pPr>
          </a:lstStyle>
          <a:p>
            <a:r>
              <a:t>Descrizione dell’argomento di cui si sta parlando, descrizione dell’argomento di cui si sta parlando, descrizione dell’argomento di cui si sta parlando, descrizione dell’argomento di cui si sta parlando, </a:t>
            </a:r>
          </a:p>
        </p:txBody>
      </p:sp>
      <p:pic>
        <p:nvPicPr>
          <p:cNvPr id="516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ockup desk sing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524" name="Mockup desk singolo"/>
          <p:cNvSpPr txBox="1">
            <a:spLocks noGrp="1"/>
          </p:cNvSpPr>
          <p:nvPr>
            <p:ph type="body" sz="quarter" idx="21"/>
          </p:nvPr>
        </p:nvSpPr>
        <p:spPr>
          <a:xfrm>
            <a:off x="779065" y="778668"/>
            <a:ext cx="10690704" cy="2956422"/>
          </a:xfrm>
          <a:prstGeom prst="rect">
            <a:avLst/>
          </a:prstGeom>
        </p:spPr>
        <p:txBody>
          <a:bodyPr lIns="0" tIns="0" rIns="0" bIns="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Mockup desk singolo</a:t>
            </a:r>
          </a:p>
        </p:txBody>
      </p:sp>
      <p:pic>
        <p:nvPicPr>
          <p:cNvPr id="525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ockup tab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533" name="Intestazione"/>
          <p:cNvSpPr txBox="1">
            <a:spLocks noGrp="1"/>
          </p:cNvSpPr>
          <p:nvPr>
            <p:ph type="body" sz="quarter" idx="21"/>
          </p:nvPr>
        </p:nvSpPr>
        <p:spPr>
          <a:xfrm>
            <a:off x="779065" y="2598253"/>
            <a:ext cx="3715625" cy="708453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700"/>
                <a:ea typeface="Aspekta 700"/>
                <a:cs typeface="Aspekta 700"/>
                <a:sym typeface="Aspekta 700"/>
              </a:defRPr>
            </a:lvl1pPr>
          </a:lstStyle>
          <a:p>
            <a:r>
              <a:t>Intestazione</a:t>
            </a:r>
          </a:p>
        </p:txBody>
      </p:sp>
      <p:sp>
        <p:nvSpPr>
          <p:cNvPr id="534" name="Questo è un titolo, questo è un titolo."/>
          <p:cNvSpPr txBox="1">
            <a:spLocks noGrp="1"/>
          </p:cNvSpPr>
          <p:nvPr>
            <p:ph type="body" sz="quarter" idx="22"/>
          </p:nvPr>
        </p:nvSpPr>
        <p:spPr>
          <a:xfrm>
            <a:off x="779065" y="3072688"/>
            <a:ext cx="10690704" cy="295642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8400" spc="-168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Questo è un titolo, questo è un titolo.</a:t>
            </a:r>
          </a:p>
        </p:txBody>
      </p:sp>
      <p:sp>
        <p:nvSpPr>
          <p:cNvPr id="535" name="Descrizione dell’argomento di cui si sta parlando, descrizione dell’argomento di cui si sta parlando, descrizione dell’argomento di cui si sta parlando, descrizione dell’argomento di cui si sta parlando,"/>
          <p:cNvSpPr txBox="1">
            <a:spLocks noGrp="1"/>
          </p:cNvSpPr>
          <p:nvPr>
            <p:ph type="body" sz="quarter" idx="23"/>
          </p:nvPr>
        </p:nvSpPr>
        <p:spPr>
          <a:xfrm>
            <a:off x="752284" y="6110922"/>
            <a:ext cx="10744265" cy="149415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SzTx/>
              <a:buNone/>
            </a:lvl1pPr>
          </a:lstStyle>
          <a:p>
            <a:r>
              <a:t>Descrizione dell’argomento di cui si sta parlando, descrizione dell’argomento di cui si sta parlando, descrizione dell’argomento di cui si sta parlando, descrizione dell’argomento di cui si sta parlando, </a:t>
            </a:r>
          </a:p>
        </p:txBody>
      </p:sp>
      <p:pic>
        <p:nvPicPr>
          <p:cNvPr id="536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ockup tablet sing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544" name="Mockup tablet singolo"/>
          <p:cNvSpPr txBox="1">
            <a:spLocks noGrp="1"/>
          </p:cNvSpPr>
          <p:nvPr>
            <p:ph type="body" sz="quarter" idx="21"/>
          </p:nvPr>
        </p:nvSpPr>
        <p:spPr>
          <a:xfrm>
            <a:off x="779065" y="778668"/>
            <a:ext cx="10690704" cy="2956422"/>
          </a:xfrm>
          <a:prstGeom prst="rect">
            <a:avLst/>
          </a:prstGeom>
        </p:spPr>
        <p:txBody>
          <a:bodyPr lIns="0" tIns="0" rIns="0" bIns="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Mockup tablet singolo</a:t>
            </a:r>
          </a:p>
        </p:txBody>
      </p:sp>
      <p:pic>
        <p:nvPicPr>
          <p:cNvPr id="545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azion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553" name="Quotazione v2"/>
          <p:cNvSpPr txBox="1">
            <a:spLocks noGrp="1"/>
          </p:cNvSpPr>
          <p:nvPr>
            <p:ph type="body" sz="quarter" idx="21"/>
          </p:nvPr>
        </p:nvSpPr>
        <p:spPr>
          <a:xfrm>
            <a:off x="779065" y="778668"/>
            <a:ext cx="10690704" cy="2956422"/>
          </a:xfrm>
          <a:prstGeom prst="rect">
            <a:avLst/>
          </a:prstGeom>
        </p:spPr>
        <p:txBody>
          <a:bodyPr lIns="0" tIns="0" rIns="0" bIns="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Quotazione v2</a:t>
            </a:r>
          </a:p>
        </p:txBody>
      </p:sp>
      <p:pic>
        <p:nvPicPr>
          <p:cNvPr id="554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82348" y="12954297"/>
            <a:ext cx="409779" cy="4158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 txBox="1">
            <a:spLocks noGrp="1"/>
          </p:cNvSpPr>
          <p:nvPr>
            <p:ph type="title" hasCustomPrompt="1"/>
          </p:nvPr>
        </p:nvSpPr>
        <p:spPr>
          <a:xfrm>
            <a:off x="4030265" y="619125"/>
            <a:ext cx="7768829" cy="1428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71437" tIns="71437" rIns="71437" bIns="71437">
            <a:normAutofit/>
          </a:bodyPr>
          <a:lstStyle/>
          <a:p>
            <a:r>
              <a:t>Titolo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 hasCustomPrompt="1"/>
          </p:nvPr>
        </p:nvSpPr>
        <p:spPr>
          <a:xfrm>
            <a:off x="4030265" y="4161234"/>
            <a:ext cx="7768829" cy="857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71437" tIns="71437" rIns="71437" bIns="71437">
            <a:normAutofit/>
          </a:bodyPr>
          <a:lstStyle/>
          <a:p>
            <a:r>
              <a:t>Testo elenco puntato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87110" y="12954297"/>
            <a:ext cx="409780" cy="415875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 anchor="b">
            <a:spAutoFit/>
          </a:bodyPr>
          <a:lstStyle>
            <a:lvl1pPr algn="ctr" defTabSz="821531">
              <a:lnSpc>
                <a:spcPct val="100000"/>
              </a:lnSpc>
              <a:defRPr sz="1800" spc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  <p:sldLayoutId id="2147483672" r:id="rId23"/>
    <p:sldLayoutId id="2147483673" r:id="rId24"/>
    <p:sldLayoutId id="2147483674" r:id="rId25"/>
    <p:sldLayoutId id="2147483675" r:id="rId26"/>
    <p:sldLayoutId id="2147483676" r:id="rId27"/>
    <p:sldLayoutId id="2147483677" r:id="rId28"/>
    <p:sldLayoutId id="2147483678" r:id="rId29"/>
    <p:sldLayoutId id="2147483679" r:id="rId30"/>
    <p:sldLayoutId id="2147483680" r:id="rId31"/>
    <p:sldLayoutId id="2147483682" r:id="rId32"/>
    <p:sldLayoutId id="2147483683" r:id="rId33"/>
    <p:sldLayoutId id="2147483684" r:id="rId34"/>
    <p:sldLayoutId id="2147483685" r:id="rId35"/>
    <p:sldLayoutId id="2147483686" r:id="rId36"/>
    <p:sldLayoutId id="2147483687" r:id="rId37"/>
    <p:sldLayoutId id="2147483688" r:id="rId38"/>
  </p:sldLayoutIdLst>
  <p:transition spd="med"/>
  <p:txStyles>
    <p:titleStyle>
      <a:lvl1pPr marL="0" marR="0" indent="0" algn="l" defTabSz="2438339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168" baseline="0">
          <a:solidFill>
            <a:srgbClr val="473E31"/>
          </a:solidFill>
          <a:uFillTx/>
          <a:latin typeface="+mn-lt"/>
          <a:ea typeface="+mn-ea"/>
          <a:cs typeface="+mn-cs"/>
          <a:sym typeface="Aspekta 600"/>
        </a:defRPr>
      </a:lvl1pPr>
      <a:lvl2pPr marL="0" marR="0" indent="457200" algn="l" defTabSz="2438339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168" baseline="0">
          <a:solidFill>
            <a:srgbClr val="473E31"/>
          </a:solidFill>
          <a:uFillTx/>
          <a:latin typeface="+mn-lt"/>
          <a:ea typeface="+mn-ea"/>
          <a:cs typeface="+mn-cs"/>
          <a:sym typeface="Aspekta 600"/>
        </a:defRPr>
      </a:lvl2pPr>
      <a:lvl3pPr marL="0" marR="0" indent="914400" algn="l" defTabSz="2438339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168" baseline="0">
          <a:solidFill>
            <a:srgbClr val="473E31"/>
          </a:solidFill>
          <a:uFillTx/>
          <a:latin typeface="+mn-lt"/>
          <a:ea typeface="+mn-ea"/>
          <a:cs typeface="+mn-cs"/>
          <a:sym typeface="Aspekta 600"/>
        </a:defRPr>
      </a:lvl3pPr>
      <a:lvl4pPr marL="0" marR="0" indent="1371600" algn="l" defTabSz="2438339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168" baseline="0">
          <a:solidFill>
            <a:srgbClr val="473E31"/>
          </a:solidFill>
          <a:uFillTx/>
          <a:latin typeface="+mn-lt"/>
          <a:ea typeface="+mn-ea"/>
          <a:cs typeface="+mn-cs"/>
          <a:sym typeface="Aspekta 600"/>
        </a:defRPr>
      </a:lvl4pPr>
      <a:lvl5pPr marL="0" marR="0" indent="1828800" algn="l" defTabSz="2438339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168" baseline="0">
          <a:solidFill>
            <a:srgbClr val="473E31"/>
          </a:solidFill>
          <a:uFillTx/>
          <a:latin typeface="+mn-lt"/>
          <a:ea typeface="+mn-ea"/>
          <a:cs typeface="+mn-cs"/>
          <a:sym typeface="Aspekta 600"/>
        </a:defRPr>
      </a:lvl5pPr>
      <a:lvl6pPr marL="0" marR="0" indent="2286000" algn="l" defTabSz="2438339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168" baseline="0">
          <a:solidFill>
            <a:srgbClr val="473E31"/>
          </a:solidFill>
          <a:uFillTx/>
          <a:latin typeface="+mn-lt"/>
          <a:ea typeface="+mn-ea"/>
          <a:cs typeface="+mn-cs"/>
          <a:sym typeface="Aspekta 600"/>
        </a:defRPr>
      </a:lvl6pPr>
      <a:lvl7pPr marL="0" marR="0" indent="2743200" algn="l" defTabSz="2438339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168" baseline="0">
          <a:solidFill>
            <a:srgbClr val="473E31"/>
          </a:solidFill>
          <a:uFillTx/>
          <a:latin typeface="+mn-lt"/>
          <a:ea typeface="+mn-ea"/>
          <a:cs typeface="+mn-cs"/>
          <a:sym typeface="Aspekta 600"/>
        </a:defRPr>
      </a:lvl7pPr>
      <a:lvl8pPr marL="0" marR="0" indent="3200400" algn="l" defTabSz="2438339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168" baseline="0">
          <a:solidFill>
            <a:srgbClr val="473E31"/>
          </a:solidFill>
          <a:uFillTx/>
          <a:latin typeface="+mn-lt"/>
          <a:ea typeface="+mn-ea"/>
          <a:cs typeface="+mn-cs"/>
          <a:sym typeface="Aspekta 600"/>
        </a:defRPr>
      </a:lvl8pPr>
      <a:lvl9pPr marL="0" marR="0" indent="3657600" algn="l" defTabSz="2438339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168" baseline="0">
          <a:solidFill>
            <a:srgbClr val="473E31"/>
          </a:solidFill>
          <a:uFillTx/>
          <a:latin typeface="+mn-lt"/>
          <a:ea typeface="+mn-ea"/>
          <a:cs typeface="+mn-cs"/>
          <a:sym typeface="Aspekta 600"/>
        </a:defRPr>
      </a:lvl9pPr>
    </p:titleStyle>
    <p:bodyStyle>
      <a:lvl1pPr marL="330200" marR="0" indent="-330200" algn="l" defTabSz="2438339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2600" b="0" i="0" u="none" strike="noStrike" cap="none" spc="0" baseline="0">
          <a:solidFill>
            <a:srgbClr val="83735D"/>
          </a:solidFill>
          <a:uFillTx/>
          <a:latin typeface="Aspekta 400"/>
          <a:ea typeface="Aspekta 400"/>
          <a:cs typeface="Aspekta 400"/>
          <a:sym typeface="Aspekta 400"/>
        </a:defRPr>
      </a:lvl1pPr>
      <a:lvl2pPr marL="711200" marR="0" indent="-330200" algn="l" defTabSz="2438339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2600" b="0" i="0" u="none" strike="noStrike" cap="none" spc="0" baseline="0">
          <a:solidFill>
            <a:srgbClr val="83735D"/>
          </a:solidFill>
          <a:uFillTx/>
          <a:latin typeface="Aspekta 400"/>
          <a:ea typeface="Aspekta 400"/>
          <a:cs typeface="Aspekta 400"/>
          <a:sym typeface="Aspekta 400"/>
        </a:defRPr>
      </a:lvl2pPr>
      <a:lvl3pPr marL="1092200" marR="0" indent="-330200" algn="l" defTabSz="2438339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2600" b="0" i="0" u="none" strike="noStrike" cap="none" spc="0" baseline="0">
          <a:solidFill>
            <a:srgbClr val="83735D"/>
          </a:solidFill>
          <a:uFillTx/>
          <a:latin typeface="Aspekta 400"/>
          <a:ea typeface="Aspekta 400"/>
          <a:cs typeface="Aspekta 400"/>
          <a:sym typeface="Aspekta 400"/>
        </a:defRPr>
      </a:lvl3pPr>
      <a:lvl4pPr marL="1473200" marR="0" indent="-330200" algn="l" defTabSz="2438339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2600" b="0" i="0" u="none" strike="noStrike" cap="none" spc="0" baseline="0">
          <a:solidFill>
            <a:srgbClr val="83735D"/>
          </a:solidFill>
          <a:uFillTx/>
          <a:latin typeface="Aspekta 400"/>
          <a:ea typeface="Aspekta 400"/>
          <a:cs typeface="Aspekta 400"/>
          <a:sym typeface="Aspekta 400"/>
        </a:defRPr>
      </a:lvl4pPr>
      <a:lvl5pPr marL="1854200" marR="0" indent="-330200" algn="l" defTabSz="2438339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2600" b="0" i="0" u="none" strike="noStrike" cap="none" spc="0" baseline="0">
          <a:solidFill>
            <a:srgbClr val="83735D"/>
          </a:solidFill>
          <a:uFillTx/>
          <a:latin typeface="Aspekta 400"/>
          <a:ea typeface="Aspekta 400"/>
          <a:cs typeface="Aspekta 400"/>
          <a:sym typeface="Aspekta 400"/>
        </a:defRPr>
      </a:lvl5pPr>
      <a:lvl6pPr marL="2235200" marR="0" indent="-330200" algn="l" defTabSz="2438339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2600" b="0" i="0" u="none" strike="noStrike" cap="none" spc="0" baseline="0">
          <a:solidFill>
            <a:srgbClr val="83735D"/>
          </a:solidFill>
          <a:uFillTx/>
          <a:latin typeface="Aspekta 400"/>
          <a:ea typeface="Aspekta 400"/>
          <a:cs typeface="Aspekta 400"/>
          <a:sym typeface="Aspekta 400"/>
        </a:defRPr>
      </a:lvl6pPr>
      <a:lvl7pPr marL="2616200" marR="0" indent="-330200" algn="l" defTabSz="2438339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2600" b="0" i="0" u="none" strike="noStrike" cap="none" spc="0" baseline="0">
          <a:solidFill>
            <a:srgbClr val="83735D"/>
          </a:solidFill>
          <a:uFillTx/>
          <a:latin typeface="Aspekta 400"/>
          <a:ea typeface="Aspekta 400"/>
          <a:cs typeface="Aspekta 400"/>
          <a:sym typeface="Aspekta 400"/>
        </a:defRPr>
      </a:lvl7pPr>
      <a:lvl8pPr marL="2997200" marR="0" indent="-330200" algn="l" defTabSz="2438339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2600" b="0" i="0" u="none" strike="noStrike" cap="none" spc="0" baseline="0">
          <a:solidFill>
            <a:srgbClr val="83735D"/>
          </a:solidFill>
          <a:uFillTx/>
          <a:latin typeface="Aspekta 400"/>
          <a:ea typeface="Aspekta 400"/>
          <a:cs typeface="Aspekta 400"/>
          <a:sym typeface="Aspekta 400"/>
        </a:defRPr>
      </a:lvl8pPr>
      <a:lvl9pPr marL="3378200" marR="0" indent="-330200" algn="l" defTabSz="2438339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2600" b="0" i="0" u="none" strike="noStrike" cap="none" spc="0" baseline="0">
          <a:solidFill>
            <a:srgbClr val="83735D"/>
          </a:solidFill>
          <a:uFillTx/>
          <a:latin typeface="Aspekta 400"/>
          <a:ea typeface="Aspekta 400"/>
          <a:cs typeface="Aspekta 400"/>
          <a:sym typeface="Aspekta 400"/>
        </a:defRPr>
      </a:lvl9pPr>
    </p:bodyStyle>
    <p:other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mailto:notifica-eligo@evoting.it" TargetMode="External"/><Relationship Id="rId1" Type="http://schemas.openxmlformats.org/officeDocument/2006/relationships/slideLayout" Target="../slideLayouts/slideLayout3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contact@idtech.it" TargetMode="External"/><Relationship Id="rId2" Type="http://schemas.openxmlformats.org/officeDocument/2006/relationships/hyperlink" Target="tel:+028051131" TargetMode="Externa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Nome del documento…"/>
          <p:cNvSpPr txBox="1">
            <a:spLocks noGrp="1"/>
          </p:cNvSpPr>
          <p:nvPr>
            <p:ph type="body" idx="21"/>
          </p:nvPr>
        </p:nvSpPr>
        <p:spPr>
          <a:xfrm>
            <a:off x="966193" y="329535"/>
            <a:ext cx="13359224" cy="5007139"/>
          </a:xfrm>
          <a:prstGeom prst="rect">
            <a:avLst/>
          </a:prstGeom>
        </p:spPr>
        <p:txBody>
          <a:bodyPr wrap="square" lIns="71437" tIns="71437" rIns="71437" bIns="71437" anchor="t">
            <a:sp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Tx/>
              <a:buNone/>
              <a:defRPr sz="13000" spc="-260">
                <a:solidFill>
                  <a:srgbClr val="FFFFFF"/>
                </a:solidFill>
                <a:latin typeface="+mn-lt"/>
                <a:ea typeface="+mn-ea"/>
                <a:cs typeface="+mn-cs"/>
                <a:sym typeface="Aspekta 600"/>
              </a:defRPr>
            </a:pPr>
            <a:br>
              <a:rPr lang="it-IT" dirty="0"/>
            </a:br>
            <a:r>
              <a:rPr lang="it-IT" dirty="0"/>
              <a:t>Guida al </a:t>
            </a:r>
            <a:r>
              <a:rPr lang="it-IT" dirty="0">
                <a:solidFill>
                  <a:srgbClr val="DA4141"/>
                </a:solidFill>
              </a:rPr>
              <a:t>Voto </a:t>
            </a:r>
            <a:r>
              <a:rPr lang="it-IT" dirty="0" err="1">
                <a:solidFill>
                  <a:srgbClr val="DA4141"/>
                </a:solidFill>
              </a:rPr>
              <a:t>Eligo</a:t>
            </a:r>
            <a:endParaRPr lang="it-IT" dirty="0"/>
          </a:p>
        </p:txBody>
      </p:sp>
      <p:sp>
        <p:nvSpPr>
          <p:cNvPr id="571" name="Data 00/00/0000"/>
          <p:cNvSpPr txBox="1">
            <a:spLocks noGrp="1"/>
          </p:cNvSpPr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r>
              <a:t> Data 00/00/0000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8FC599B-4EA4-3196-8C54-7D66235B80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271" y="6081850"/>
            <a:ext cx="3970364" cy="415326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Titolo sezione"/>
          <p:cNvSpPr txBox="1">
            <a:spLocks noGrp="1"/>
          </p:cNvSpPr>
          <p:nvPr>
            <p:ph type="body" idx="21"/>
          </p:nvPr>
        </p:nvSpPr>
        <p:spPr>
          <a:xfrm>
            <a:off x="2116088" y="4552854"/>
            <a:ext cx="19682155" cy="192008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/>
          <a:p>
            <a:r>
              <a:rPr lang="en-US" dirty="0" err="1">
                <a:latin typeface="Aspekta 600"/>
              </a:rPr>
              <a:t>Guida</a:t>
            </a:r>
            <a:r>
              <a:rPr lang="en-US" dirty="0">
                <a:latin typeface="Aspekta 600"/>
              </a:rPr>
              <a:t> </a:t>
            </a:r>
            <a:r>
              <a:rPr lang="en-US" dirty="0" err="1">
                <a:latin typeface="Aspekta 600"/>
              </a:rPr>
              <a:t>pratica</a:t>
            </a:r>
            <a:r>
              <a:rPr lang="en-US" dirty="0">
                <a:latin typeface="Aspekta 600"/>
              </a:rPr>
              <a:t> al </a:t>
            </a:r>
            <a:r>
              <a:rPr lang="en-US" dirty="0" err="1">
                <a:latin typeface="Aspekta 600"/>
              </a:rPr>
              <a:t>voto</a:t>
            </a:r>
            <a:endParaRPr lang="it-IT" dirty="0">
              <a:latin typeface="Aspekta 600"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28249" y="12630396"/>
            <a:ext cx="419151" cy="4730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794" name="Questo è un titolo, questo è un titolo."/>
          <p:cNvSpPr txBox="1">
            <a:spLocks noGrp="1"/>
          </p:cNvSpPr>
          <p:nvPr>
            <p:ph type="body" idx="22"/>
          </p:nvPr>
        </p:nvSpPr>
        <p:spPr>
          <a:xfrm>
            <a:off x="800330" y="971976"/>
            <a:ext cx="8587510" cy="1649304"/>
          </a:xfrm>
          <a:prstGeom prst="rect">
            <a:avLst/>
          </a:prstGeom>
        </p:spPr>
        <p:txBody>
          <a:bodyPr lIns="71437" tIns="71437" rIns="71437" bIns="71437" anchor="t">
            <a:normAutofit fontScale="92500" lnSpcReduction="20000"/>
          </a:bodyPr>
          <a:lstStyle/>
          <a:p>
            <a:r>
              <a:rPr lang="it-IT" dirty="0"/>
              <a:t>Link di accesso all’area di voto.</a:t>
            </a:r>
            <a:endParaRPr dirty="0"/>
          </a:p>
        </p:txBody>
      </p:sp>
      <p:sp>
        <p:nvSpPr>
          <p:cNvPr id="795" name="Descrizione dell’argomento di cui si sta parlando, descrizione dell’argomento di cui si sta parlando, descrizione dell’argomento di cui si sta parlando, descrizione dell’argomento di cui si sta parlando,"/>
          <p:cNvSpPr txBox="1">
            <a:spLocks noGrp="1"/>
          </p:cNvSpPr>
          <p:nvPr>
            <p:ph type="body" idx="23"/>
          </p:nvPr>
        </p:nvSpPr>
        <p:spPr>
          <a:xfrm>
            <a:off x="800330" y="3484466"/>
            <a:ext cx="9279450" cy="4541627"/>
          </a:xfrm>
          <a:prstGeom prst="rect">
            <a:avLst/>
          </a:prstGeom>
        </p:spPr>
        <p:txBody>
          <a:bodyPr wrap="square" lIns="71437" tIns="71437" rIns="71437" bIns="71437" anchor="t">
            <a:spAutoFit/>
          </a:bodyPr>
          <a:lstStyle/>
          <a:p>
            <a:r>
              <a:rPr lang="en-US" dirty="0" err="1"/>
              <a:t>Qualche</a:t>
            </a:r>
            <a:r>
              <a:rPr lang="en-US" dirty="0"/>
              <a:t> </a:t>
            </a:r>
            <a:r>
              <a:rPr lang="en-US" dirty="0" err="1"/>
              <a:t>giorno</a:t>
            </a:r>
            <a:r>
              <a:rPr lang="en-US" dirty="0"/>
              <a:t> prima del </a:t>
            </a:r>
            <a:r>
              <a:rPr lang="en-US" dirty="0" err="1"/>
              <a:t>voto</a:t>
            </a:r>
            <a:r>
              <a:rPr lang="en-US" dirty="0"/>
              <a:t> </a:t>
            </a:r>
            <a:r>
              <a:rPr lang="en-US" dirty="0" err="1"/>
              <a:t>riceverai</a:t>
            </a:r>
            <a:r>
              <a:rPr lang="en-US" dirty="0"/>
              <a:t> via mail il link </a:t>
            </a:r>
            <a:r>
              <a:rPr lang="en-US" dirty="0" err="1"/>
              <a:t>personale</a:t>
            </a:r>
            <a:r>
              <a:rPr lang="en-US" dirty="0"/>
              <a:t> e </a:t>
            </a:r>
            <a:r>
              <a:rPr lang="en-US" dirty="0" err="1"/>
              <a:t>univoco</a:t>
            </a:r>
            <a:r>
              <a:rPr lang="en-US" dirty="0"/>
              <a:t> per </a:t>
            </a:r>
            <a:r>
              <a:rPr lang="en-US" dirty="0" err="1"/>
              <a:t>collegarsi</a:t>
            </a:r>
            <a:r>
              <a:rPr lang="en-US" dirty="0"/>
              <a:t> </a:t>
            </a:r>
            <a:r>
              <a:rPr lang="en-US" dirty="0" err="1"/>
              <a:t>all’area</a:t>
            </a:r>
            <a:r>
              <a:rPr lang="en-US" dirty="0"/>
              <a:t> di </a:t>
            </a:r>
            <a:r>
              <a:rPr lang="en-US" dirty="0" err="1"/>
              <a:t>voto</a:t>
            </a:r>
            <a:r>
              <a:rPr lang="en-US" dirty="0"/>
              <a:t> (</a:t>
            </a:r>
            <a:r>
              <a:rPr lang="en-US" dirty="0" err="1"/>
              <a:t>pulsante</a:t>
            </a:r>
            <a:r>
              <a:rPr lang="en-US" dirty="0"/>
              <a:t> </a:t>
            </a:r>
            <a:r>
              <a:rPr lang="en-US" b="1" dirty="0"/>
              <a:t>ACCEDI</a:t>
            </a:r>
            <a:r>
              <a:rPr lang="en-US" dirty="0"/>
              <a:t>). </a:t>
            </a:r>
            <a:r>
              <a:rPr lang="en-US" dirty="0" err="1"/>
              <a:t>Potrai</a:t>
            </a:r>
            <a:r>
              <a:rPr lang="en-US" dirty="0"/>
              <a:t> </a:t>
            </a:r>
            <a:r>
              <a:rPr lang="en-US" dirty="0" err="1"/>
              <a:t>accedere</a:t>
            </a:r>
            <a:r>
              <a:rPr lang="en-US" dirty="0"/>
              <a:t> solo a </a:t>
            </a:r>
            <a:r>
              <a:rPr lang="en-US" dirty="0" err="1"/>
              <a:t>votazioni</a:t>
            </a:r>
            <a:r>
              <a:rPr lang="en-US" dirty="0"/>
              <a:t> </a:t>
            </a:r>
            <a:r>
              <a:rPr lang="en-US" dirty="0" err="1"/>
              <a:t>aperte</a:t>
            </a:r>
            <a:r>
              <a:rPr lang="en-US" dirty="0"/>
              <a:t>, </a:t>
            </a:r>
            <a:r>
              <a:rPr lang="en-US" dirty="0" err="1"/>
              <a:t>negli</a:t>
            </a:r>
            <a:r>
              <a:rPr lang="en-US" dirty="0"/>
              <a:t> </a:t>
            </a:r>
            <a:r>
              <a:rPr lang="en-US" dirty="0" err="1"/>
              <a:t>orari</a:t>
            </a:r>
            <a:r>
              <a:rPr lang="en-US" dirty="0"/>
              <a:t> </a:t>
            </a:r>
            <a:r>
              <a:rPr lang="en-US" dirty="0" err="1"/>
              <a:t>indicati</a:t>
            </a:r>
            <a:r>
              <a:rPr lang="en-US" dirty="0"/>
              <a:t> </a:t>
            </a:r>
            <a:r>
              <a:rPr lang="en-US" dirty="0" err="1"/>
              <a:t>nell’email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 </a:t>
            </a:r>
            <a:endParaRPr lang="it-IT" dirty="0"/>
          </a:p>
          <a:p>
            <a:r>
              <a:rPr lang="en-US" dirty="0" err="1"/>
              <a:t>Oggetto</a:t>
            </a:r>
            <a:r>
              <a:rPr lang="en-US" dirty="0"/>
              <a:t>: </a:t>
            </a:r>
            <a:r>
              <a:rPr lang="en-US" i="1" dirty="0"/>
              <a:t>Eligo </a:t>
            </a:r>
            <a:r>
              <a:rPr lang="en-US" i="1" dirty="0" err="1"/>
              <a:t>Evoting</a:t>
            </a:r>
            <a:r>
              <a:rPr lang="en-US" i="1" dirty="0"/>
              <a:t> - </a:t>
            </a:r>
            <a:r>
              <a:rPr lang="en-US" i="1" dirty="0" err="1"/>
              <a:t>Credenziali</a:t>
            </a:r>
            <a:r>
              <a:rPr lang="en-US" i="1" dirty="0"/>
              <a:t> di </a:t>
            </a:r>
            <a:r>
              <a:rPr lang="en-US" i="1" dirty="0" err="1"/>
              <a:t>nomecognome</a:t>
            </a:r>
            <a:r>
              <a:rPr lang="en-US" i="1" dirty="0"/>
              <a:t> - </a:t>
            </a:r>
            <a:r>
              <a:rPr lang="en-US" i="1" dirty="0" err="1"/>
              <a:t>Votazione</a:t>
            </a:r>
            <a:r>
              <a:rPr lang="en-US" i="1" dirty="0"/>
              <a:t> </a:t>
            </a:r>
            <a:r>
              <a:rPr lang="en-US" i="1" dirty="0" err="1"/>
              <a:t>titolo</a:t>
            </a:r>
            <a:br>
              <a:rPr lang="en-US" i="1" dirty="0"/>
            </a:br>
            <a:r>
              <a:rPr lang="en-US" dirty="0" err="1"/>
              <a:t>Mittente</a:t>
            </a:r>
            <a:r>
              <a:rPr lang="en-US" dirty="0"/>
              <a:t>: </a:t>
            </a:r>
            <a:r>
              <a:rPr lang="en-US" b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notifica@evoting.it</a:t>
            </a:r>
            <a:endParaRPr lang="en-US" b="1" dirty="0"/>
          </a:p>
          <a:p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96EFB1A8-F1DA-FDD6-DEA7-5015061C35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9124" y="3484465"/>
            <a:ext cx="12324545" cy="98248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5314736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28249" y="12630396"/>
            <a:ext cx="419151" cy="47307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794" name="Questo è un titolo, questo è un titolo."/>
          <p:cNvSpPr txBox="1">
            <a:spLocks noGrp="1"/>
          </p:cNvSpPr>
          <p:nvPr>
            <p:ph type="body" idx="22"/>
          </p:nvPr>
        </p:nvSpPr>
        <p:spPr>
          <a:xfrm>
            <a:off x="375028" y="873288"/>
            <a:ext cx="13022920" cy="1353077"/>
          </a:xfrm>
          <a:prstGeom prst="rect">
            <a:avLst/>
          </a:prstGeom>
        </p:spPr>
        <p:txBody>
          <a:bodyPr lIns="71437" tIns="71437" rIns="71437" bIns="71437" anchor="t">
            <a:normAutofit/>
          </a:bodyPr>
          <a:lstStyle/>
          <a:p>
            <a:r>
              <a:rPr lang="it-IT" dirty="0"/>
              <a:t>Accedi all'area di voto</a:t>
            </a:r>
            <a:r>
              <a:rPr dirty="0"/>
              <a:t>.</a:t>
            </a:r>
          </a:p>
        </p:txBody>
      </p:sp>
      <p:sp>
        <p:nvSpPr>
          <p:cNvPr id="795" name="Descrizione dell’argomento di cui si sta parlando, descrizione dell’argomento di cui si sta parlando, descrizione dell’argomento di cui si sta parlando, descrizione dell’argomento di cui si sta parlando,"/>
          <p:cNvSpPr txBox="1">
            <a:spLocks noGrp="1"/>
          </p:cNvSpPr>
          <p:nvPr>
            <p:ph type="body" idx="23"/>
          </p:nvPr>
        </p:nvSpPr>
        <p:spPr>
          <a:xfrm>
            <a:off x="531311" y="3421982"/>
            <a:ext cx="4345489" cy="1586972"/>
          </a:xfrm>
          <a:prstGeom prst="rect">
            <a:avLst/>
          </a:prstGeom>
        </p:spPr>
        <p:txBody>
          <a:bodyPr wrap="square" lIns="71437" tIns="71437" rIns="71437" bIns="71437" anchor="t">
            <a:spAutoFit/>
          </a:bodyPr>
          <a:lstStyle/>
          <a:p>
            <a:r>
              <a:rPr lang="en-US" dirty="0" err="1"/>
              <a:t>Premere</a:t>
            </a:r>
            <a:r>
              <a:rPr lang="en-US" dirty="0"/>
              <a:t> il tasto ENTRA per </a:t>
            </a:r>
            <a:r>
              <a:rPr lang="en-US" dirty="0" err="1"/>
              <a:t>accedere</a:t>
            </a:r>
            <a:r>
              <a:rPr lang="en-US" dirty="0"/>
              <a:t> </a:t>
            </a:r>
            <a:r>
              <a:rPr lang="en-US" dirty="0" err="1"/>
              <a:t>alla</a:t>
            </a:r>
            <a:r>
              <a:rPr lang="en-US" dirty="0"/>
              <a:t> </a:t>
            </a:r>
            <a:r>
              <a:rPr lang="en-US" dirty="0" err="1"/>
              <a:t>cabina</a:t>
            </a:r>
            <a:r>
              <a:rPr lang="en-US" dirty="0"/>
              <a:t> </a:t>
            </a:r>
            <a:r>
              <a:rPr lang="en-US" dirty="0" err="1"/>
              <a:t>elettorale</a:t>
            </a:r>
            <a:r>
              <a:rPr lang="en-US" dirty="0"/>
              <a:t>, a </a:t>
            </a:r>
            <a:r>
              <a:rPr lang="en-US" dirty="0" err="1"/>
              <a:t>votazioni</a:t>
            </a:r>
            <a:r>
              <a:rPr lang="en-US" dirty="0"/>
              <a:t> </a:t>
            </a:r>
            <a:r>
              <a:rPr lang="en-US" dirty="0" err="1"/>
              <a:t>aperte</a:t>
            </a:r>
            <a:endParaRPr lang="en-US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F0EABD9-C724-74B2-349E-171739D813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4784" y="3421982"/>
            <a:ext cx="18301745" cy="84109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1701315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28249" y="12630396"/>
            <a:ext cx="419151" cy="473076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sp>
        <p:nvSpPr>
          <p:cNvPr id="794" name="Questo è un titolo, questo è un titolo."/>
          <p:cNvSpPr txBox="1">
            <a:spLocks noGrp="1"/>
          </p:cNvSpPr>
          <p:nvPr>
            <p:ph type="body" idx="22"/>
          </p:nvPr>
        </p:nvSpPr>
        <p:spPr>
          <a:xfrm>
            <a:off x="779065" y="1269269"/>
            <a:ext cx="10254695" cy="1453611"/>
          </a:xfrm>
          <a:prstGeom prst="rect">
            <a:avLst/>
          </a:prstGeom>
        </p:spPr>
        <p:txBody>
          <a:bodyPr lIns="71437" tIns="71437" rIns="71437" bIns="71437" anchor="t">
            <a:normAutofit/>
          </a:bodyPr>
          <a:lstStyle/>
          <a:p>
            <a:r>
              <a:rPr lang="it-IT" dirty="0"/>
              <a:t>Scheda di voto</a:t>
            </a:r>
            <a:r>
              <a:rPr dirty="0"/>
              <a:t>.</a:t>
            </a:r>
          </a:p>
        </p:txBody>
      </p:sp>
      <p:sp>
        <p:nvSpPr>
          <p:cNvPr id="795" name="Descrizione dell’argomento di cui si sta parlando, descrizione dell’argomento di cui si sta parlando, descrizione dell’argomento di cui si sta parlando, descrizione dell’argomento di cui si sta parlando,"/>
          <p:cNvSpPr txBox="1">
            <a:spLocks noGrp="1"/>
          </p:cNvSpPr>
          <p:nvPr>
            <p:ph type="body" idx="23"/>
          </p:nvPr>
        </p:nvSpPr>
        <p:spPr>
          <a:xfrm>
            <a:off x="223520" y="3406426"/>
            <a:ext cx="5085022" cy="1947070"/>
          </a:xfrm>
          <a:prstGeom prst="rect">
            <a:avLst/>
          </a:prstGeom>
        </p:spPr>
        <p:txBody>
          <a:bodyPr wrap="square" lIns="71437" tIns="71437" rIns="71437" bIns="71437" anchor="t">
            <a:spAutoFit/>
          </a:bodyPr>
          <a:lstStyle/>
          <a:p>
            <a:r>
              <a:rPr lang="en-US" dirty="0"/>
              <a:t>Verrà </a:t>
            </a:r>
            <a:r>
              <a:rPr lang="en-US" dirty="0" err="1"/>
              <a:t>visualizzata</a:t>
            </a:r>
            <a:r>
              <a:rPr lang="en-US" dirty="0"/>
              <a:t> la </a:t>
            </a:r>
            <a:r>
              <a:rPr lang="en-US" dirty="0" err="1"/>
              <a:t>scheda</a:t>
            </a:r>
            <a:r>
              <a:rPr lang="en-US" dirty="0"/>
              <a:t> da </a:t>
            </a:r>
            <a:r>
              <a:rPr lang="en-US" dirty="0" err="1"/>
              <a:t>votare</a:t>
            </a:r>
            <a:r>
              <a:rPr lang="en-US" dirty="0"/>
              <a:t>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Clicca </a:t>
            </a:r>
            <a:r>
              <a:rPr lang="en-US" dirty="0" err="1"/>
              <a:t>su</a:t>
            </a:r>
            <a:r>
              <a:rPr lang="en-US" dirty="0"/>
              <a:t> “VOTA” per </a:t>
            </a:r>
            <a:r>
              <a:rPr lang="en-US" dirty="0" err="1"/>
              <a:t>aprire</a:t>
            </a:r>
            <a:r>
              <a:rPr lang="en-US" dirty="0"/>
              <a:t> la </a:t>
            </a:r>
            <a:r>
              <a:rPr lang="en-US" dirty="0" err="1"/>
              <a:t>scheda</a:t>
            </a:r>
            <a:r>
              <a:rPr lang="en-US" dirty="0"/>
              <a:t> da </a:t>
            </a:r>
            <a:r>
              <a:rPr lang="en-US" dirty="0" err="1"/>
              <a:t>votare</a:t>
            </a:r>
            <a:r>
              <a:rPr lang="en-US" dirty="0"/>
              <a:t>.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6B838284-9DA0-D0D9-2621-76F14BF1E0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2616" y="3338973"/>
            <a:ext cx="18397864" cy="84476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9736407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7934-A054-1CEC-3167-796D90F49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Numero diapositiva">
            <a:extLst>
              <a:ext uri="{FF2B5EF4-FFF2-40B4-BE49-F238E27FC236}">
                <a16:creationId xmlns:a16="http://schemas.microsoft.com/office/drawing/2014/main" id="{92B1066D-D0BC-0865-9A00-C8356B6F8C8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3228249" y="12630396"/>
            <a:ext cx="419151" cy="4730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sp>
        <p:nvSpPr>
          <p:cNvPr id="794" name="Questo è un titolo, questo è un titolo.">
            <a:extLst>
              <a:ext uri="{FF2B5EF4-FFF2-40B4-BE49-F238E27FC236}">
                <a16:creationId xmlns:a16="http://schemas.microsoft.com/office/drawing/2014/main" id="{BEAE99C3-9CDC-1F66-D1E4-C9BD11FF5870}"/>
              </a:ext>
            </a:extLst>
          </p:cNvPr>
          <p:cNvSpPr txBox="1">
            <a:spLocks noGrp="1"/>
          </p:cNvSpPr>
          <p:nvPr>
            <p:ph type="body" idx="22"/>
          </p:nvPr>
        </p:nvSpPr>
        <p:spPr>
          <a:xfrm>
            <a:off x="927921" y="695045"/>
            <a:ext cx="10236265" cy="2158146"/>
          </a:xfrm>
          <a:prstGeom prst="rect">
            <a:avLst/>
          </a:prstGeom>
        </p:spPr>
        <p:txBody>
          <a:bodyPr lIns="71437" tIns="71437" rIns="71437" bIns="71437" anchor="t">
            <a:normAutofit/>
          </a:bodyPr>
          <a:lstStyle/>
          <a:p>
            <a:r>
              <a:rPr lang="it-IT" dirty="0"/>
              <a:t>Esprimi il tuo voto</a:t>
            </a:r>
            <a:r>
              <a:rPr dirty="0"/>
              <a:t>.</a:t>
            </a:r>
          </a:p>
        </p:txBody>
      </p:sp>
      <p:sp>
        <p:nvSpPr>
          <p:cNvPr id="795" name="Descrizione dell’argomento di cui si sta parlando, descrizione dell’argomento di cui si sta parlando, descrizione dell’argomento di cui si sta parlando, descrizione dell’argomento di cui si sta parlando,">
            <a:extLst>
              <a:ext uri="{FF2B5EF4-FFF2-40B4-BE49-F238E27FC236}">
                <a16:creationId xmlns:a16="http://schemas.microsoft.com/office/drawing/2014/main" id="{442B7C0F-3DE6-5239-EBB8-42A09508C33D}"/>
              </a:ext>
            </a:extLst>
          </p:cNvPr>
          <p:cNvSpPr txBox="1">
            <a:spLocks noGrp="1"/>
          </p:cNvSpPr>
          <p:nvPr>
            <p:ph type="body" idx="23"/>
          </p:nvPr>
        </p:nvSpPr>
        <p:spPr>
          <a:xfrm>
            <a:off x="927921" y="3611045"/>
            <a:ext cx="4110987" cy="4324644"/>
          </a:xfrm>
          <a:prstGeom prst="rect">
            <a:avLst/>
          </a:prstGeom>
        </p:spPr>
        <p:txBody>
          <a:bodyPr wrap="square" lIns="71437" tIns="71437" rIns="71437" bIns="71437" anchor="t">
            <a:spAutoFit/>
          </a:bodyPr>
          <a:lstStyle/>
          <a:p>
            <a:r>
              <a:rPr lang="en-US" dirty="0"/>
              <a:t>Per </a:t>
            </a:r>
            <a:r>
              <a:rPr lang="en-US" dirty="0" err="1"/>
              <a:t>esprimere</a:t>
            </a:r>
            <a:r>
              <a:rPr lang="en-US" dirty="0"/>
              <a:t> il </a:t>
            </a:r>
            <a:r>
              <a:rPr lang="en-US" dirty="0" err="1"/>
              <a:t>voto</a:t>
            </a:r>
            <a:r>
              <a:rPr lang="en-US" dirty="0"/>
              <a:t> </a:t>
            </a:r>
            <a:r>
              <a:rPr lang="en-US" dirty="0" err="1"/>
              <a:t>selezionare</a:t>
            </a:r>
            <a:r>
              <a:rPr lang="en-US" dirty="0"/>
              <a:t> il </a:t>
            </a:r>
            <a:r>
              <a:rPr lang="en-US" dirty="0" err="1"/>
              <a:t>bottoncino</a:t>
            </a:r>
            <a:r>
              <a:rPr lang="en-US" dirty="0"/>
              <a:t> </a:t>
            </a:r>
            <a:r>
              <a:rPr lang="en-US" dirty="0" err="1"/>
              <a:t>relativo</a:t>
            </a:r>
            <a:r>
              <a:rPr lang="en-US" dirty="0"/>
              <a:t> al/ai </a:t>
            </a:r>
            <a:r>
              <a:rPr lang="en-US" dirty="0" err="1"/>
              <a:t>candidato</a:t>
            </a:r>
            <a:r>
              <a:rPr lang="en-US" dirty="0"/>
              <a:t>/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scelto</a:t>
            </a:r>
            <a:r>
              <a:rPr lang="en-US" dirty="0"/>
              <a:t>/</a:t>
            </a:r>
            <a:r>
              <a:rPr lang="en-US" dirty="0" err="1"/>
              <a:t>i</a:t>
            </a:r>
            <a:r>
              <a:rPr lang="en-US" dirty="0"/>
              <a:t> per </a:t>
            </a:r>
            <a:r>
              <a:rPr lang="en-US" dirty="0" err="1"/>
              <a:t>assegnare</a:t>
            </a:r>
            <a:r>
              <a:rPr lang="en-US" dirty="0"/>
              <a:t> la </a:t>
            </a:r>
            <a:r>
              <a:rPr lang="en-US" dirty="0" err="1"/>
              <a:t>preferenza</a:t>
            </a:r>
            <a:r>
              <a:rPr lang="en-US" dirty="0"/>
              <a:t>/e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 err="1"/>
              <a:t>Cliccare</a:t>
            </a:r>
            <a:r>
              <a:rPr lang="en-US" dirty="0"/>
              <a:t> “Vota“.</a:t>
            </a:r>
          </a:p>
          <a:p>
            <a:r>
              <a:rPr lang="en-US" dirty="0"/>
              <a:t> E’ </a:t>
            </a:r>
            <a:r>
              <a:rPr lang="en-US" dirty="0" err="1"/>
              <a:t>possibile</a:t>
            </a:r>
            <a:r>
              <a:rPr lang="en-US" dirty="0"/>
              <a:t> </a:t>
            </a:r>
            <a:r>
              <a:rPr lang="en-US" dirty="0" err="1"/>
              <a:t>selezionare</a:t>
            </a:r>
            <a:r>
              <a:rPr lang="en-US" dirty="0"/>
              <a:t> “</a:t>
            </a:r>
            <a:r>
              <a:rPr lang="en-US" dirty="0" err="1"/>
              <a:t>scheda</a:t>
            </a:r>
            <a:r>
              <a:rPr lang="en-US" dirty="0"/>
              <a:t> </a:t>
            </a:r>
            <a:r>
              <a:rPr lang="en-US" dirty="0" err="1"/>
              <a:t>bianca</a:t>
            </a:r>
            <a:r>
              <a:rPr lang="en-US" dirty="0"/>
              <a:t>” o “</a:t>
            </a:r>
            <a:r>
              <a:rPr lang="en-US" dirty="0" err="1"/>
              <a:t>scheda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”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FC88708C-98EE-6157-6299-8A8EC22D4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5548" y="3611045"/>
            <a:ext cx="18387390" cy="84998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924305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28249" y="12630396"/>
            <a:ext cx="419151" cy="47307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sp>
        <p:nvSpPr>
          <p:cNvPr id="794" name="Questo è un titolo, questo è un titolo."/>
          <p:cNvSpPr txBox="1">
            <a:spLocks noGrp="1"/>
          </p:cNvSpPr>
          <p:nvPr>
            <p:ph type="body" idx="22"/>
          </p:nvPr>
        </p:nvSpPr>
        <p:spPr>
          <a:xfrm>
            <a:off x="773161" y="586581"/>
            <a:ext cx="8828039" cy="1421124"/>
          </a:xfrm>
          <a:prstGeom prst="rect">
            <a:avLst/>
          </a:prstGeom>
        </p:spPr>
        <p:txBody>
          <a:bodyPr lIns="71437" tIns="71437" rIns="71437" bIns="71437" anchor="t">
            <a:normAutofit/>
          </a:bodyPr>
          <a:lstStyle/>
          <a:p>
            <a:r>
              <a:rPr lang="it-IT" dirty="0"/>
              <a:t>Conferma il voto</a:t>
            </a:r>
            <a:r>
              <a:rPr dirty="0"/>
              <a:t>.</a:t>
            </a:r>
          </a:p>
        </p:txBody>
      </p:sp>
      <p:sp>
        <p:nvSpPr>
          <p:cNvPr id="795" name="Descrizione dell’argomento di cui si sta parlando, descrizione dell’argomento di cui si sta parlando, descrizione dell’argomento di cui si sta parlando, descrizione dell’argomento di cui si sta parlando,"/>
          <p:cNvSpPr txBox="1">
            <a:spLocks noGrp="1"/>
          </p:cNvSpPr>
          <p:nvPr>
            <p:ph type="body" idx="23"/>
          </p:nvPr>
        </p:nvSpPr>
        <p:spPr>
          <a:xfrm>
            <a:off x="1584178" y="3340087"/>
            <a:ext cx="4534335" cy="4827859"/>
          </a:xfrm>
          <a:prstGeom prst="rect">
            <a:avLst/>
          </a:prstGeom>
        </p:spPr>
        <p:txBody>
          <a:bodyPr wrap="square" lIns="71437" tIns="71437" rIns="71437" bIns="71437" anchor="t">
            <a:spAutoFit/>
          </a:bodyPr>
          <a:lstStyle/>
          <a:p>
            <a:r>
              <a:rPr lang="en-US" dirty="0"/>
              <a:t>Una volta </a:t>
            </a:r>
            <a:r>
              <a:rPr lang="en-US" dirty="0" err="1"/>
              <a:t>assegnato</a:t>
            </a:r>
            <a:r>
              <a:rPr lang="en-US" dirty="0"/>
              <a:t> il </a:t>
            </a:r>
            <a:r>
              <a:rPr lang="en-US" dirty="0" err="1"/>
              <a:t>voto</a:t>
            </a:r>
            <a:r>
              <a:rPr lang="en-US" dirty="0"/>
              <a:t>, </a:t>
            </a:r>
            <a:r>
              <a:rPr lang="en-US" dirty="0" err="1"/>
              <a:t>viene</a:t>
            </a:r>
            <a:r>
              <a:rPr lang="en-US" dirty="0"/>
              <a:t> </a:t>
            </a:r>
            <a:r>
              <a:rPr lang="en-US" dirty="0" err="1"/>
              <a:t>presentata</a:t>
            </a:r>
            <a:r>
              <a:rPr lang="en-US" dirty="0"/>
              <a:t> la </a:t>
            </a:r>
            <a:r>
              <a:rPr lang="en-US" dirty="0" err="1"/>
              <a:t>pagina</a:t>
            </a:r>
            <a:r>
              <a:rPr lang="en-US" dirty="0"/>
              <a:t> di </a:t>
            </a:r>
            <a:r>
              <a:rPr lang="en-US" dirty="0" err="1"/>
              <a:t>riepilogo</a:t>
            </a:r>
            <a:r>
              <a:rPr lang="en-US" dirty="0"/>
              <a:t> del </a:t>
            </a:r>
            <a:r>
              <a:rPr lang="en-US" dirty="0" err="1"/>
              <a:t>voto</a:t>
            </a:r>
            <a:r>
              <a:rPr lang="en-US" dirty="0"/>
              <a:t>, come la </a:t>
            </a:r>
            <a:r>
              <a:rPr lang="en-US" dirty="0" err="1"/>
              <a:t>schermata</a:t>
            </a:r>
            <a:r>
              <a:rPr lang="en-US" dirty="0"/>
              <a:t> </a:t>
            </a:r>
            <a:r>
              <a:rPr lang="en-US" dirty="0" err="1"/>
              <a:t>d'esempio</a:t>
            </a:r>
            <a:r>
              <a:rPr lang="en-US" dirty="0"/>
              <a:t> qui a </a:t>
            </a:r>
            <a:r>
              <a:rPr lang="en-US" dirty="0" err="1"/>
              <a:t>fianco</a:t>
            </a:r>
            <a:r>
              <a:rPr lang="en-US" dirty="0"/>
              <a:t>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Il </a:t>
            </a:r>
            <a:r>
              <a:rPr lang="en-US" dirty="0" err="1"/>
              <a:t>voto</a:t>
            </a:r>
            <a:r>
              <a:rPr lang="en-US" dirty="0"/>
              <a:t> </a:t>
            </a:r>
            <a:r>
              <a:rPr lang="en-US" dirty="0" err="1"/>
              <a:t>viene</a:t>
            </a:r>
            <a:r>
              <a:rPr lang="en-US" dirty="0"/>
              <a:t> </a:t>
            </a:r>
            <a:r>
              <a:rPr lang="en-US" dirty="0" err="1"/>
              <a:t>inserito</a:t>
            </a:r>
            <a:r>
              <a:rPr lang="en-US" dirty="0"/>
              <a:t> </a:t>
            </a:r>
            <a:r>
              <a:rPr lang="en-US" dirty="0" err="1"/>
              <a:t>nell’urna</a:t>
            </a:r>
            <a:r>
              <a:rPr lang="en-US" dirty="0"/>
              <a:t> </a:t>
            </a:r>
            <a:r>
              <a:rPr lang="en-US" dirty="0" err="1"/>
              <a:t>digitale</a:t>
            </a:r>
            <a:r>
              <a:rPr lang="en-US" dirty="0"/>
              <a:t>, solo dopo </a:t>
            </a:r>
            <a:r>
              <a:rPr lang="en-US" dirty="0" err="1"/>
              <a:t>questo</a:t>
            </a:r>
            <a:r>
              <a:rPr lang="en-US" dirty="0"/>
              <a:t> passaggio.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 err="1"/>
              <a:t>Premendo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«</a:t>
            </a:r>
            <a:r>
              <a:rPr lang="en-US" dirty="0" err="1"/>
              <a:t>Conferma</a:t>
            </a:r>
            <a:r>
              <a:rPr lang="en-US" dirty="0"/>
              <a:t> Voto» il </a:t>
            </a:r>
            <a:r>
              <a:rPr lang="en-US" dirty="0" err="1"/>
              <a:t>voto</a:t>
            </a:r>
            <a:r>
              <a:rPr lang="en-US" dirty="0"/>
              <a:t> </a:t>
            </a:r>
            <a:r>
              <a:rPr lang="en-US" dirty="0" err="1"/>
              <a:t>diventa</a:t>
            </a:r>
            <a:r>
              <a:rPr lang="en-US" dirty="0"/>
              <a:t> </a:t>
            </a:r>
            <a:r>
              <a:rPr lang="en-US" dirty="0" err="1"/>
              <a:t>immodificabile</a:t>
            </a:r>
            <a:r>
              <a:rPr lang="en-US" dirty="0"/>
              <a:t>.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5AB87AE4-5026-1F57-14F5-2A04139E0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9680" y="3274017"/>
            <a:ext cx="16047719" cy="101743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0825080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28249" y="12630396"/>
            <a:ext cx="419151" cy="473076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  <p:sp>
        <p:nvSpPr>
          <p:cNvPr id="794" name="Questo è un titolo, questo è un titolo."/>
          <p:cNvSpPr txBox="1">
            <a:spLocks noGrp="1"/>
          </p:cNvSpPr>
          <p:nvPr>
            <p:ph type="body" idx="22"/>
          </p:nvPr>
        </p:nvSpPr>
        <p:spPr>
          <a:xfrm>
            <a:off x="821847" y="756393"/>
            <a:ext cx="10682581" cy="1859216"/>
          </a:xfrm>
          <a:prstGeom prst="rect">
            <a:avLst/>
          </a:prstGeom>
        </p:spPr>
        <p:txBody>
          <a:bodyPr lIns="71437" tIns="71437" rIns="71437" bIns="71437" anchor="t">
            <a:normAutofit/>
          </a:bodyPr>
          <a:lstStyle/>
          <a:p>
            <a:r>
              <a:rPr lang="it-IT" dirty="0"/>
              <a:t>Votazione eseguita</a:t>
            </a:r>
            <a:r>
              <a:rPr dirty="0"/>
              <a:t>.</a:t>
            </a:r>
          </a:p>
        </p:txBody>
      </p:sp>
      <p:sp>
        <p:nvSpPr>
          <p:cNvPr id="795" name="Descrizione dell’argomento di cui si sta parlando, descrizione dell’argomento di cui si sta parlando, descrizione dell’argomento di cui si sta parlando, descrizione dell’argomento di cui si sta parlando,"/>
          <p:cNvSpPr txBox="1">
            <a:spLocks noGrp="1"/>
          </p:cNvSpPr>
          <p:nvPr>
            <p:ph type="body" idx="23"/>
          </p:nvPr>
        </p:nvSpPr>
        <p:spPr>
          <a:xfrm>
            <a:off x="376471" y="3883039"/>
            <a:ext cx="5786666" cy="4541627"/>
          </a:xfrm>
          <a:prstGeom prst="rect">
            <a:avLst/>
          </a:prstGeom>
        </p:spPr>
        <p:txBody>
          <a:bodyPr wrap="square" lIns="71437" tIns="71437" rIns="71437" bIns="71437" anchor="t">
            <a:spAutoFit/>
          </a:bodyPr>
          <a:lstStyle/>
          <a:p>
            <a:r>
              <a:rPr lang="en-US" dirty="0"/>
              <a:t>Una volta </a:t>
            </a:r>
            <a:r>
              <a:rPr lang="en-US" dirty="0" err="1"/>
              <a:t>confermato</a:t>
            </a:r>
            <a:r>
              <a:rPr lang="en-US" dirty="0"/>
              <a:t>, il </a:t>
            </a:r>
            <a:r>
              <a:rPr lang="en-US" dirty="0" err="1"/>
              <a:t>voto</a:t>
            </a:r>
            <a:r>
              <a:rPr lang="en-US" dirty="0"/>
              <a:t> </a:t>
            </a:r>
            <a:r>
              <a:rPr lang="en-US" dirty="0" err="1"/>
              <a:t>sarà</a:t>
            </a:r>
            <a:r>
              <a:rPr lang="en-US" dirty="0"/>
              <a:t> </a:t>
            </a:r>
            <a:r>
              <a:rPr lang="en-US" dirty="0" err="1"/>
              <a:t>immodificabile</a:t>
            </a:r>
            <a:r>
              <a:rPr lang="en-US" dirty="0"/>
              <a:t>.</a:t>
            </a:r>
          </a:p>
          <a:p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NON </a:t>
            </a:r>
            <a:r>
              <a:rPr lang="en-US" dirty="0" err="1"/>
              <a:t>chiudere</a:t>
            </a:r>
            <a:r>
              <a:rPr lang="en-US" dirty="0"/>
              <a:t> il browser o </a:t>
            </a:r>
            <a:r>
              <a:rPr lang="en-US" dirty="0" err="1"/>
              <a:t>spegnere</a:t>
            </a:r>
            <a:r>
              <a:rPr lang="en-US" dirty="0"/>
              <a:t> il PC.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 err="1"/>
              <a:t>Cliccare</a:t>
            </a:r>
            <a:r>
              <a:rPr lang="en-US" dirty="0"/>
              <a:t> “</a:t>
            </a:r>
            <a:r>
              <a:rPr lang="en-US" dirty="0" err="1"/>
              <a:t>chiudi</a:t>
            </a:r>
            <a:r>
              <a:rPr lang="en-US" dirty="0"/>
              <a:t>” per </a:t>
            </a:r>
            <a:r>
              <a:rPr lang="en-US" dirty="0" err="1"/>
              <a:t>terminare</a:t>
            </a:r>
            <a:r>
              <a:rPr lang="en-US" dirty="0"/>
              <a:t> le </a:t>
            </a:r>
            <a:r>
              <a:rPr lang="en-US" dirty="0" err="1"/>
              <a:t>operazioni</a:t>
            </a:r>
            <a:r>
              <a:rPr lang="en-US" dirty="0"/>
              <a:t> di </a:t>
            </a:r>
            <a:r>
              <a:rPr lang="en-US" dirty="0" err="1"/>
              <a:t>voto</a:t>
            </a:r>
            <a:r>
              <a:rPr lang="en-US" dirty="0"/>
              <a:t>.</a:t>
            </a:r>
            <a:endParaRPr lang="it-IT" dirty="0"/>
          </a:p>
          <a:p>
            <a:endParaRPr lang="en-US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E6B222E2-F265-5232-AEB4-917E491EE6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8090" y="3883039"/>
            <a:ext cx="16926714" cy="87057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4600702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Viale Monte Nero 17, Milano +02 80511 31 contact@eligovote.com…"/>
          <p:cNvSpPr txBox="1">
            <a:spLocks noGrp="1"/>
          </p:cNvSpPr>
          <p:nvPr>
            <p:ph type="body" idx="21"/>
          </p:nvPr>
        </p:nvSpPr>
        <p:spPr>
          <a:xfrm>
            <a:off x="728520" y="10779381"/>
            <a:ext cx="7953640" cy="2244844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2200">
                <a:solidFill>
                  <a:srgbClr val="FFFFFF"/>
                </a:solidFill>
              </a:defRPr>
            </a:pPr>
            <a:r>
              <a:rPr dirty="0"/>
              <a:t>Vial</a:t>
            </a:r>
            <a:r>
              <a:rPr lang="it-IT" dirty="0"/>
              <a:t> Guido D’Arezzo</a:t>
            </a:r>
            <a:r>
              <a:rPr dirty="0"/>
              <a:t> </a:t>
            </a:r>
            <a:r>
              <a:rPr lang="it-IT" dirty="0"/>
              <a:t> n.15</a:t>
            </a:r>
            <a:r>
              <a:rPr dirty="0"/>
              <a:t>, Milano</a:t>
            </a:r>
            <a:br>
              <a:rPr dirty="0"/>
            </a:br>
            <a:r>
              <a:rPr u="sng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+02 80511 31</a:t>
            </a:r>
            <a:br>
              <a:rPr u="sng" dirty="0"/>
            </a:br>
            <a:r>
              <a:rPr lang="it-IT" u="sng" dirty="0" err="1">
                <a:solidFill>
                  <a:schemeClr val="bg1"/>
                </a:solidFill>
              </a:rPr>
              <a:t>support@eligovote.com</a:t>
            </a:r>
            <a:endParaRPr u="sng" dirty="0">
              <a:solidFill>
                <a:schemeClr val="bg1"/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SzTx/>
              <a:buNone/>
              <a:defRPr sz="2200">
                <a:solidFill>
                  <a:srgbClr val="FFFFFF"/>
                </a:solidFill>
              </a:defRPr>
            </a:pPr>
            <a:r>
              <a:rPr dirty="0"/>
              <a:t>Copyright © 2024 ELIGO | ID Technology </a:t>
            </a:r>
            <a:r>
              <a:rPr dirty="0" err="1"/>
              <a:t>S.r.l.</a:t>
            </a:r>
            <a:r>
              <a:rPr dirty="0"/>
              <a:t> </a:t>
            </a:r>
            <a:br>
              <a:rPr dirty="0"/>
            </a:br>
            <a:r>
              <a:rPr dirty="0"/>
              <a:t>P.IVA: 11240660156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473E31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Aspekta 600"/>
        <a:ea typeface="Aspekta 600"/>
        <a:cs typeface="Aspekta 600"/>
      </a:majorFont>
      <a:minorFont>
        <a:latin typeface="Aspekta 600"/>
        <a:ea typeface="Aspekta 600"/>
        <a:cs typeface="Aspekta 600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l" defTabSz="2438339" rtl="0" fontAlgn="auto" latinLnBrk="0" hangingPunct="0">
          <a:lnSpc>
            <a:spcPct val="8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9000" b="0" i="0" u="none" strike="noStrike" cap="none" spc="-180" normalizeH="0" baseline="0">
            <a:ln>
              <a:noFill/>
            </a:ln>
            <a:solidFill>
              <a:srgbClr val="473E31"/>
            </a:solidFill>
            <a:effectLst/>
            <a:uFillTx/>
            <a:latin typeface="+mn-lt"/>
            <a:ea typeface="+mn-ea"/>
            <a:cs typeface="+mn-cs"/>
            <a:sym typeface="Aspekta 600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Aspekta 600"/>
        <a:ea typeface="Aspekta 600"/>
        <a:cs typeface="Aspekta 600"/>
      </a:majorFont>
      <a:minorFont>
        <a:latin typeface="Aspekta 600"/>
        <a:ea typeface="Aspekta 600"/>
        <a:cs typeface="Aspekta 600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l" defTabSz="2438339" rtl="0" fontAlgn="auto" latinLnBrk="0" hangingPunct="0">
          <a:lnSpc>
            <a:spcPct val="8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9000" b="0" i="0" u="none" strike="noStrike" cap="none" spc="-180" normalizeH="0" baseline="0">
            <a:ln>
              <a:noFill/>
            </a:ln>
            <a:solidFill>
              <a:srgbClr val="473E31"/>
            </a:solidFill>
            <a:effectLst/>
            <a:uFillTx/>
            <a:latin typeface="+mn-lt"/>
            <a:ea typeface="+mn-ea"/>
            <a:cs typeface="+mn-cs"/>
            <a:sym typeface="Aspekta 600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7FB0D1EF618BF4D967A2A5EFB1BAEF0" ma:contentTypeVersion="17" ma:contentTypeDescription="Creare un nuovo documento." ma:contentTypeScope="" ma:versionID="bfdb366f9e8ca0d0e7bda2edae88cb6a">
  <xsd:schema xmlns:xsd="http://www.w3.org/2001/XMLSchema" xmlns:xs="http://www.w3.org/2001/XMLSchema" xmlns:p="http://schemas.microsoft.com/office/2006/metadata/properties" xmlns:ns2="07e8e6a0-de1b-4f42-8e7c-f08932d818fe" xmlns:ns3="dce9493f-4e8d-4595-a60a-cef0d49d1ac8" targetNamespace="http://schemas.microsoft.com/office/2006/metadata/properties" ma:root="true" ma:fieldsID="0f33f226ba09e441a7dea79afc6d9695" ns2:_="" ns3:_="">
    <xsd:import namespace="07e8e6a0-de1b-4f42-8e7c-f08932d818fe"/>
    <xsd:import namespace="dce9493f-4e8d-4595-a60a-cef0d49d1ac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MediaServiceObjectDetectorVersions" minOccurs="0"/>
                <xsd:element ref="ns3:MediaServiceSearchProperties" minOccurs="0"/>
                <xsd:element ref="ns3:Dati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e8e6a0-de1b-4f42-8e7c-f08932d818f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0f18d48c-1b19-4f47-9307-a51a738d9dd4}" ma:internalName="TaxCatchAll" ma:showField="CatchAllData" ma:web="07e8e6a0-de1b-4f42-8e7c-f08932d818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e9493f-4e8d-4595-a60a-cef0d49d1a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Tag immagine" ma:readOnly="false" ma:fieldId="{5cf76f15-5ced-4ddc-b409-7134ff3c332f}" ma:taxonomyMulti="true" ma:sspId="48f9a8fe-9053-4983-a4c1-de8f6a65fb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Dati" ma:index="23" nillable="true" ma:displayName="Dati" ma:format="Dropdown" ma:internalName="Dati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7e8e6a0-de1b-4f42-8e7c-f08932d818fe" xsi:nil="true"/>
    <lcf76f155ced4ddcb4097134ff3c332f xmlns="dce9493f-4e8d-4595-a60a-cef0d49d1ac8">
      <Terms xmlns="http://schemas.microsoft.com/office/infopath/2007/PartnerControls"/>
    </lcf76f155ced4ddcb4097134ff3c332f>
    <Dati xmlns="dce9493f-4e8d-4595-a60a-cef0d49d1ac8" xsi:nil="true"/>
  </documentManagement>
</p:properties>
</file>

<file path=customXml/itemProps1.xml><?xml version="1.0" encoding="utf-8"?>
<ds:datastoreItem xmlns:ds="http://schemas.openxmlformats.org/officeDocument/2006/customXml" ds:itemID="{53AF0632-88A9-4AB7-BC58-6C94A42C7B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FEAF53D-2530-49B3-BA26-82B05FD7884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7e8e6a0-de1b-4f42-8e7c-f08932d818fe"/>
    <ds:schemaRef ds:uri="dce9493f-4e8d-4595-a60a-cef0d49d1ac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A05B14A-CF6D-45CB-BB86-4B389F6528DA}">
  <ds:schemaRefs>
    <ds:schemaRef ds:uri="dce9493f-4e8d-4595-a60a-cef0d49d1ac8"/>
    <ds:schemaRef ds:uri="http://www.w3.org/XML/1998/namespace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schemas.microsoft.com/office/infopath/2007/PartnerControls"/>
    <ds:schemaRef ds:uri="07e8e6a0-de1b-4f42-8e7c-f08932d818f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302</Words>
  <Application>Microsoft Office PowerPoint</Application>
  <PresentationFormat>Personalizzato</PresentationFormat>
  <Paragraphs>26</Paragraphs>
  <Slides>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7" baseType="lpstr">
      <vt:lpstr>Aspekta 400</vt:lpstr>
      <vt:lpstr>Aspekta 500</vt:lpstr>
      <vt:lpstr>Aspekta 550</vt:lpstr>
      <vt:lpstr>Aspekta 600</vt:lpstr>
      <vt:lpstr>Aspekta 700</vt:lpstr>
      <vt:lpstr>Helvetica Neue</vt:lpstr>
      <vt:lpstr>Roboto</vt:lpstr>
      <vt:lpstr>21_BasicWhite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Carluccio</dc:creator>
  <cp:lastModifiedBy>Serena D'aprile</cp:lastModifiedBy>
  <cp:revision>158</cp:revision>
  <dcterms:modified xsi:type="dcterms:W3CDTF">2026-09-17T13:54:16Z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0x010100A7FB0D1EF618BF4D967A2A5EFB1BAEF0</vt:lpwstr>
  </property>
  <property fmtid="{D5CDD505-2E9C-101B-9397-08002B2CF9AE}" pid="3" name="MediaServiceImageTags">
    <vt:lpwstr/>
  </property>
</Properties>
</file>